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sldIdLst>
    <p:sldId id="256" r:id="rId5"/>
    <p:sldId id="257" r:id="rId6"/>
    <p:sldId id="260" r:id="rId7"/>
    <p:sldId id="258" r:id="rId8"/>
    <p:sldId id="259" r:id="rId9"/>
    <p:sldId id="261" r:id="rId10"/>
    <p:sldId id="262" r:id="rId11"/>
    <p:sldId id="263" r:id="rId12"/>
    <p:sldId id="265" r:id="rId13"/>
    <p:sldId id="266" r:id="rId14"/>
    <p:sldId id="264"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90" autoAdjust="0"/>
    <p:restoredTop sz="94718" autoAdjust="0"/>
  </p:normalViewPr>
  <p:slideViewPr>
    <p:cSldViewPr snapToGrid="0" snapToObjects="1">
      <p:cViewPr>
        <p:scale>
          <a:sx n="95" d="100"/>
          <a:sy n="95" d="100"/>
        </p:scale>
        <p:origin x="-432" y="3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CDB3CC-F982-40F9-8DD6-BCC9AFBF44BD}" type="datetime1">
              <a:rPr lang="en-US" smtClean="0"/>
              <a:pPr/>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C2560D-EC28-3B41-86E8-18F1CE0113B4}" type="datetimeFigureOut">
              <a:rPr lang="en-US" smtClean="0"/>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C2560D-EC28-3B41-86E8-18F1CE0113B4}" type="datetimeFigureOut">
              <a:rPr lang="en-US" smtClean="0"/>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1799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C2560D-EC28-3B41-86E8-18F1CE0113B4}" type="datetimeFigureOut">
              <a:rPr lang="en-US" smtClean="0"/>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C2560D-EC28-3B41-86E8-18F1CE0113B4}" type="datetimeFigureOut">
              <a:rPr lang="en-US" smtClean="0"/>
              <a:t>11/18/2020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C2560D-EC28-3B41-86E8-18F1CE0113B4}" type="datetimeFigureOut">
              <a:rPr lang="en-US" smtClean="0"/>
              <a:t>11/18/2020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C2560D-EC28-3B41-86E8-18F1CE0113B4}" type="datetimeFigureOut">
              <a:rPr lang="en-US" smtClean="0"/>
              <a:t>11/18/2020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11/18/2020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11/18/2020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11/18/2020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C2560D-EC28-3B41-86E8-18F1CE0113B4}" type="datetimeFigureOut">
              <a:rPr lang="en-US" smtClean="0"/>
              <a:t>11/18/2020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60421"/>
            <a:ext cx="9264316" cy="7112000"/>
          </a:xfrm>
          <a:prstGeom prst="rect">
            <a:avLst/>
          </a:prstGeom>
          <a:solidFill>
            <a:schemeClr val="accent1">
              <a:lumMod val="60000"/>
              <a:lumOff val="40000"/>
            </a:schemeClr>
          </a:solidFill>
        </p:spPr>
        <p:txBody>
          <a:bodyPr wrap="square" rtlCol="0">
            <a:spAutoFit/>
          </a:bodyPr>
          <a:lstStyle/>
          <a:p>
            <a:endParaRPr lang="en-US" dirty="0"/>
          </a:p>
        </p:txBody>
      </p:sp>
      <p:sp>
        <p:nvSpPr>
          <p:cNvPr id="5" name="TextBox 4"/>
          <p:cNvSpPr txBox="1"/>
          <p:nvPr/>
        </p:nvSpPr>
        <p:spPr>
          <a:xfrm>
            <a:off x="160421" y="374316"/>
            <a:ext cx="8783053" cy="6494085"/>
          </a:xfrm>
          <a:prstGeom prst="rect">
            <a:avLst/>
          </a:prstGeom>
          <a:noFill/>
        </p:spPr>
        <p:txBody>
          <a:bodyPr wrap="square" rtlCol="0">
            <a:spAutoFit/>
          </a:bodyPr>
          <a:lstStyle/>
          <a:p>
            <a:pPr algn="ctr"/>
            <a:r>
              <a:rPr lang="en-US" sz="3200" b="1" dirty="0" smtClean="0">
                <a:latin typeface="Arial"/>
                <a:cs typeface="Arial"/>
              </a:rPr>
              <a:t>What do you remember about video 3 ?</a:t>
            </a:r>
          </a:p>
          <a:p>
            <a:pPr algn="ctr"/>
            <a:endParaRPr lang="en-US" sz="3200" dirty="0">
              <a:latin typeface="Arial"/>
              <a:cs typeface="Arial"/>
            </a:endParaRPr>
          </a:p>
          <a:p>
            <a:pPr marL="514350" indent="-514350">
              <a:buAutoNum type="arabicPeriod"/>
            </a:pPr>
            <a:r>
              <a:rPr lang="en-US" sz="3200" dirty="0" smtClean="0">
                <a:latin typeface="Arial"/>
                <a:cs typeface="Arial"/>
              </a:rPr>
              <a:t>The shepherds were on the hillside near which town?</a:t>
            </a:r>
            <a:endParaRPr lang="en-US" sz="3200" dirty="0">
              <a:latin typeface="Arial"/>
              <a:cs typeface="Arial"/>
            </a:endParaRPr>
          </a:p>
          <a:p>
            <a:endParaRPr lang="en-US" sz="3200" dirty="0">
              <a:latin typeface="Arial"/>
              <a:cs typeface="Arial"/>
            </a:endParaRPr>
          </a:p>
          <a:p>
            <a:r>
              <a:rPr lang="en-US" sz="3200" dirty="0">
                <a:latin typeface="Arial"/>
                <a:cs typeface="Arial"/>
              </a:rPr>
              <a:t>2. </a:t>
            </a:r>
            <a:r>
              <a:rPr lang="en-US" sz="3200" dirty="0" smtClean="0">
                <a:latin typeface="Arial"/>
                <a:cs typeface="Arial"/>
              </a:rPr>
              <a:t>When the angel appeared to the </a:t>
            </a:r>
          </a:p>
          <a:p>
            <a:r>
              <a:rPr lang="en-US" sz="3200" dirty="0">
                <a:latin typeface="Arial"/>
                <a:cs typeface="Arial"/>
              </a:rPr>
              <a:t> </a:t>
            </a:r>
            <a:r>
              <a:rPr lang="en-US" sz="3200" dirty="0" smtClean="0">
                <a:latin typeface="Arial"/>
                <a:cs typeface="Arial"/>
              </a:rPr>
              <a:t>   shepherds, it said, “ Do not  _ _     </a:t>
            </a:r>
          </a:p>
          <a:p>
            <a:r>
              <a:rPr lang="en-US" sz="3200" dirty="0">
                <a:latin typeface="Arial"/>
                <a:cs typeface="Arial"/>
              </a:rPr>
              <a:t> </a:t>
            </a:r>
            <a:r>
              <a:rPr lang="en-US" sz="3200" dirty="0" smtClean="0">
                <a:latin typeface="Arial"/>
                <a:cs typeface="Arial"/>
              </a:rPr>
              <a:t>   _ _ _ _ _ _ </a:t>
            </a:r>
            <a:endParaRPr lang="en-US" sz="3200" dirty="0">
              <a:latin typeface="Arial"/>
              <a:cs typeface="Arial"/>
            </a:endParaRPr>
          </a:p>
          <a:p>
            <a:endParaRPr lang="en-US" sz="3200" dirty="0">
              <a:latin typeface="Arial"/>
              <a:cs typeface="Arial"/>
            </a:endParaRPr>
          </a:p>
          <a:p>
            <a:r>
              <a:rPr lang="en-US" sz="3200" dirty="0" smtClean="0">
                <a:latin typeface="Arial"/>
                <a:cs typeface="Arial"/>
              </a:rPr>
              <a:t>3. The angel said it had good news this day</a:t>
            </a:r>
          </a:p>
          <a:p>
            <a:r>
              <a:rPr lang="en-US" sz="3200" dirty="0">
                <a:latin typeface="Arial"/>
                <a:cs typeface="Arial"/>
              </a:rPr>
              <a:t> </a:t>
            </a:r>
            <a:r>
              <a:rPr lang="en-US" sz="3200" dirty="0" smtClean="0">
                <a:latin typeface="Arial"/>
                <a:cs typeface="Arial"/>
              </a:rPr>
              <a:t>   for all people. This would take place in </a:t>
            </a:r>
          </a:p>
          <a:p>
            <a:r>
              <a:rPr lang="en-US" sz="3200" dirty="0">
                <a:latin typeface="Arial"/>
                <a:cs typeface="Arial"/>
              </a:rPr>
              <a:t> </a:t>
            </a:r>
            <a:r>
              <a:rPr lang="en-US" sz="3200" dirty="0" smtClean="0">
                <a:latin typeface="Arial"/>
                <a:cs typeface="Arial"/>
              </a:rPr>
              <a:t>   the town they were near. What did the </a:t>
            </a:r>
          </a:p>
          <a:p>
            <a:r>
              <a:rPr lang="en-US" sz="3200" dirty="0" smtClean="0">
                <a:latin typeface="Arial"/>
                <a:cs typeface="Arial"/>
              </a:rPr>
              <a:t>    angel call the town ?   </a:t>
            </a:r>
          </a:p>
        </p:txBody>
      </p:sp>
    </p:spTree>
    <p:extLst>
      <p:ext uri="{BB962C8B-B14F-4D97-AF65-F5344CB8AC3E}">
        <p14:creationId xmlns:p14="http://schemas.microsoft.com/office/powerpoint/2010/main" val="142577411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986527"/>
          </a:xfrm>
          <a:prstGeom prst="rect">
            <a:avLst/>
          </a:prstGeom>
          <a:solidFill>
            <a:srgbClr val="76B6F2"/>
          </a:solidFill>
        </p:spPr>
        <p:txBody>
          <a:bodyPr wrap="square" rtlCol="0">
            <a:spAutoFit/>
          </a:bodyPr>
          <a:lstStyle/>
          <a:p>
            <a:pPr marL="457200" indent="-457200">
              <a:buFont typeface="Arial"/>
              <a:buChar char="•"/>
            </a:pPr>
            <a:r>
              <a:rPr lang="en-US" sz="3200" i="1" dirty="0">
                <a:latin typeface="Arial"/>
                <a:cs typeface="Arial"/>
              </a:rPr>
              <a:t>In the time when Jesus’  lived, people who had read the scriptures knew it was foretold that the Messiah would be born in Bethlehem. </a:t>
            </a:r>
          </a:p>
          <a:p>
            <a:r>
              <a:rPr lang="en-US" sz="3200" i="1" dirty="0">
                <a:latin typeface="Arial"/>
                <a:cs typeface="Arial"/>
              </a:rPr>
              <a:t>    True or false? </a:t>
            </a:r>
          </a:p>
          <a:p>
            <a:pPr marL="457200" indent="-457200">
              <a:buFont typeface="Arial"/>
              <a:buChar char="•"/>
            </a:pPr>
            <a:r>
              <a:rPr lang="en-US" sz="3200" i="1" dirty="0">
                <a:latin typeface="Arial"/>
                <a:cs typeface="Arial"/>
              </a:rPr>
              <a:t>Sometimes, when dates from the past are written, they have B.C. after them. What does B.C. stand for? </a:t>
            </a:r>
          </a:p>
          <a:p>
            <a:pPr marL="457200" indent="-457200">
              <a:buFont typeface="Arial"/>
              <a:buChar char="•"/>
            </a:pPr>
            <a:r>
              <a:rPr lang="en-US" sz="3200" i="1" dirty="0">
                <a:latin typeface="Arial"/>
                <a:cs typeface="Arial"/>
              </a:rPr>
              <a:t>What was the name of the king at the time Jesus was born, who later tried to have Jesus</a:t>
            </a:r>
          </a:p>
          <a:p>
            <a:r>
              <a:rPr lang="en-US" sz="3200" i="1" dirty="0">
                <a:latin typeface="Arial"/>
                <a:cs typeface="Arial"/>
              </a:rPr>
              <a:t>    killed</a:t>
            </a:r>
            <a:r>
              <a:rPr lang="en-US" sz="3200" i="1" dirty="0" smtClean="0">
                <a:latin typeface="Arial"/>
                <a:cs typeface="Arial"/>
              </a:rPr>
              <a:t>?</a:t>
            </a:r>
          </a:p>
          <a:p>
            <a:endParaRPr lang="en-US" sz="3200" i="1" dirty="0">
              <a:latin typeface="Arial"/>
              <a:cs typeface="Arial"/>
            </a:endParaRPr>
          </a:p>
          <a:p>
            <a:endParaRPr lang="en-US" sz="3200" i="1" dirty="0" smtClean="0">
              <a:latin typeface="Arial"/>
              <a:cs typeface="Arial"/>
            </a:endParaRPr>
          </a:p>
          <a:p>
            <a:endParaRPr lang="en-US" sz="3200" i="1" dirty="0">
              <a:latin typeface="Arial"/>
              <a:cs typeface="Arial"/>
            </a:endParaRPr>
          </a:p>
          <a:p>
            <a:endParaRPr lang="en-US" sz="3200" i="1" dirty="0">
              <a:latin typeface="Arial"/>
              <a:cs typeface="Arial"/>
            </a:endParaRPr>
          </a:p>
        </p:txBody>
      </p:sp>
    </p:spTree>
    <p:extLst>
      <p:ext uri="{BB962C8B-B14F-4D97-AF65-F5344CB8AC3E}">
        <p14:creationId xmlns:p14="http://schemas.microsoft.com/office/powerpoint/2010/main" val="7816430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986527"/>
          </a:xfrm>
          <a:prstGeom prst="rect">
            <a:avLst/>
          </a:prstGeom>
          <a:solidFill>
            <a:srgbClr val="76B6F2"/>
          </a:solidFill>
        </p:spPr>
        <p:txBody>
          <a:bodyPr wrap="square" rtlCol="0">
            <a:spAutoFit/>
          </a:bodyPr>
          <a:lstStyle/>
          <a:p>
            <a:endParaRPr lang="en-US" sz="3200" dirty="0" smtClean="0">
              <a:solidFill>
                <a:schemeClr val="accent4"/>
              </a:solidFill>
              <a:latin typeface="Arial"/>
              <a:cs typeface="Arial"/>
            </a:endParaRPr>
          </a:p>
          <a:p>
            <a:endParaRPr lang="en-US" sz="3200" dirty="0">
              <a:solidFill>
                <a:schemeClr val="accent4"/>
              </a:solidFill>
              <a:latin typeface="Arial"/>
              <a:cs typeface="Arial"/>
            </a:endParaRPr>
          </a:p>
          <a:p>
            <a:endParaRPr lang="en-US" sz="3200" dirty="0" smtClean="0">
              <a:solidFill>
                <a:schemeClr val="accent4"/>
              </a:solidFill>
              <a:latin typeface="Arial"/>
              <a:cs typeface="Arial"/>
            </a:endParaRPr>
          </a:p>
          <a:p>
            <a:endParaRPr lang="en-US" sz="3200" dirty="0">
              <a:solidFill>
                <a:schemeClr val="accent4"/>
              </a:solidFill>
              <a:latin typeface="Arial"/>
              <a:cs typeface="Arial"/>
            </a:endParaRPr>
          </a:p>
          <a:p>
            <a:endParaRPr lang="en-US" sz="3200" dirty="0" smtClean="0">
              <a:solidFill>
                <a:schemeClr val="accent4"/>
              </a:solidFill>
              <a:latin typeface="Arial"/>
              <a:cs typeface="Arial"/>
            </a:endParaRPr>
          </a:p>
          <a:p>
            <a:endParaRPr lang="en-US" sz="3200" dirty="0">
              <a:solidFill>
                <a:schemeClr val="accent4"/>
              </a:solidFill>
              <a:latin typeface="Arial"/>
              <a:cs typeface="Arial"/>
            </a:endParaRPr>
          </a:p>
          <a:p>
            <a:endParaRPr lang="en-US" sz="3200" dirty="0" smtClean="0">
              <a:solidFill>
                <a:schemeClr val="accent4"/>
              </a:solidFill>
              <a:latin typeface="Arial"/>
              <a:cs typeface="Arial"/>
            </a:endParaRPr>
          </a:p>
          <a:p>
            <a:endParaRPr lang="en-US" sz="3200" dirty="0">
              <a:solidFill>
                <a:schemeClr val="accent4"/>
              </a:solidFill>
              <a:latin typeface="Arial"/>
              <a:cs typeface="Arial"/>
            </a:endParaRPr>
          </a:p>
          <a:p>
            <a:pPr algn="ctr"/>
            <a:endParaRPr lang="en-US" sz="3200" dirty="0">
              <a:solidFill>
                <a:schemeClr val="accent4"/>
              </a:solidFill>
              <a:latin typeface="Arial"/>
              <a:cs typeface="Arial"/>
            </a:endParaRPr>
          </a:p>
          <a:p>
            <a:pPr algn="ctr"/>
            <a:r>
              <a:rPr lang="en-US" sz="3200" dirty="0" smtClean="0">
                <a:solidFill>
                  <a:schemeClr val="accent4"/>
                </a:solidFill>
                <a:latin typeface="Arial"/>
                <a:cs typeface="Arial"/>
              </a:rPr>
              <a:t>Everyone at </a:t>
            </a:r>
          </a:p>
          <a:p>
            <a:pPr algn="ctr"/>
            <a:r>
              <a:rPr lang="en-US" sz="3200" dirty="0" smtClean="0">
                <a:solidFill>
                  <a:schemeClr val="accent4"/>
                </a:solidFill>
                <a:latin typeface="Arial"/>
                <a:cs typeface="Arial"/>
              </a:rPr>
              <a:t>Christian Schools Workers Hastings </a:t>
            </a:r>
          </a:p>
          <a:p>
            <a:pPr algn="ctr"/>
            <a:r>
              <a:rPr lang="en-US" sz="3200" dirty="0" smtClean="0">
                <a:solidFill>
                  <a:schemeClr val="accent4"/>
                </a:solidFill>
                <a:latin typeface="Arial"/>
                <a:cs typeface="Arial"/>
              </a:rPr>
              <a:t>would like to wish all the children, staff and families at your school or academy, </a:t>
            </a:r>
          </a:p>
          <a:p>
            <a:pPr algn="ctr"/>
            <a:r>
              <a:rPr lang="en-US" sz="3200" smtClean="0">
                <a:solidFill>
                  <a:schemeClr val="accent4"/>
                </a:solidFill>
                <a:latin typeface="Arial"/>
                <a:cs typeface="Arial"/>
              </a:rPr>
              <a:t>a </a:t>
            </a:r>
            <a:r>
              <a:rPr lang="en-US" sz="3200" dirty="0" smtClean="0">
                <a:solidFill>
                  <a:schemeClr val="accent4"/>
                </a:solidFill>
                <a:latin typeface="Arial"/>
                <a:cs typeface="Arial"/>
              </a:rPr>
              <a:t>very happy </a:t>
            </a:r>
            <a:r>
              <a:rPr lang="en-US" sz="3200" smtClean="0">
                <a:solidFill>
                  <a:schemeClr val="accent4"/>
                </a:solidFill>
                <a:latin typeface="Arial"/>
                <a:cs typeface="Arial"/>
              </a:rPr>
              <a:t>Christmas. </a:t>
            </a:r>
            <a:endParaRPr lang="en-US" sz="3200" dirty="0" smtClean="0">
              <a:solidFill>
                <a:srgbClr val="BE0204"/>
              </a:solidFill>
              <a:latin typeface="Arial"/>
              <a:cs typeface="Arial"/>
            </a:endParaRPr>
          </a:p>
        </p:txBody>
      </p:sp>
      <p:pic>
        <p:nvPicPr>
          <p:cNvPr id="5" name="Picture 4"/>
          <p:cNvPicPr>
            <a:picLocks noChangeAspect="1"/>
          </p:cNvPicPr>
          <p:nvPr/>
        </p:nvPicPr>
        <p:blipFill>
          <a:blip r:embed="rId2"/>
          <a:stretch>
            <a:fillRect/>
          </a:stretch>
        </p:blipFill>
        <p:spPr>
          <a:xfrm>
            <a:off x="0" y="-721895"/>
            <a:ext cx="9144000" cy="5160211"/>
          </a:xfrm>
          <a:prstGeom prst="rect">
            <a:avLst/>
          </a:prstGeom>
        </p:spPr>
      </p:pic>
    </p:spTree>
    <p:extLst>
      <p:ext uri="{BB962C8B-B14F-4D97-AF65-F5344CB8AC3E}">
        <p14:creationId xmlns:p14="http://schemas.microsoft.com/office/powerpoint/2010/main" val="36828761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6986527"/>
          </a:xfrm>
          <a:prstGeom prst="rect">
            <a:avLst/>
          </a:prstGeom>
          <a:solidFill>
            <a:srgbClr val="FDD978"/>
          </a:solidFill>
        </p:spPr>
        <p:txBody>
          <a:bodyPr wrap="square" rtlCol="0">
            <a:spAutoFit/>
          </a:bodyPr>
          <a:lstStyle/>
          <a:p>
            <a:endParaRPr lang="en-US" sz="3200" dirty="0" smtClean="0">
              <a:latin typeface="Arial"/>
              <a:cs typeface="Arial"/>
            </a:endParaRPr>
          </a:p>
          <a:p>
            <a:endParaRPr lang="en-US" sz="3200" dirty="0">
              <a:latin typeface="Arial"/>
              <a:cs typeface="Arial"/>
            </a:endParaRPr>
          </a:p>
          <a:p>
            <a:r>
              <a:rPr lang="en-US" sz="3200" dirty="0" smtClean="0">
                <a:latin typeface="Arial"/>
                <a:cs typeface="Arial"/>
              </a:rPr>
              <a:t>4. The angel said to the shepherds that the baby </a:t>
            </a:r>
          </a:p>
          <a:p>
            <a:r>
              <a:rPr lang="en-US" sz="3200" dirty="0">
                <a:latin typeface="Arial"/>
                <a:cs typeface="Arial"/>
              </a:rPr>
              <a:t> </a:t>
            </a:r>
            <a:r>
              <a:rPr lang="en-US" sz="3200" dirty="0" smtClean="0">
                <a:latin typeface="Arial"/>
                <a:cs typeface="Arial"/>
              </a:rPr>
              <a:t>    would be the S_ _ _ _ _ _ r  of all people and</a:t>
            </a:r>
          </a:p>
          <a:p>
            <a:r>
              <a:rPr lang="en-US" sz="3200" dirty="0">
                <a:latin typeface="Arial"/>
                <a:cs typeface="Arial"/>
              </a:rPr>
              <a:t> </a:t>
            </a:r>
            <a:r>
              <a:rPr lang="en-US" sz="3200" dirty="0" smtClean="0">
                <a:latin typeface="Arial"/>
                <a:cs typeface="Arial"/>
              </a:rPr>
              <a:t>    he is C_ _ _ _ _ the Lord. </a:t>
            </a:r>
          </a:p>
          <a:p>
            <a:endParaRPr lang="en-US" sz="3200" dirty="0">
              <a:latin typeface="Arial"/>
              <a:cs typeface="Arial"/>
            </a:endParaRPr>
          </a:p>
          <a:p>
            <a:pPr marL="514350" indent="-514350">
              <a:buAutoNum type="arabicPeriod" startAt="5"/>
            </a:pPr>
            <a:r>
              <a:rPr lang="en-US" sz="3200" dirty="0" smtClean="0">
                <a:latin typeface="Arial"/>
                <a:cs typeface="Arial"/>
              </a:rPr>
              <a:t>What clues did the angel give the shepherds</a:t>
            </a:r>
          </a:p>
          <a:p>
            <a:r>
              <a:rPr lang="en-US" sz="3200" dirty="0">
                <a:latin typeface="Arial"/>
                <a:cs typeface="Arial"/>
              </a:rPr>
              <a:t> </a:t>
            </a:r>
            <a:r>
              <a:rPr lang="en-US" sz="3200" dirty="0" smtClean="0">
                <a:latin typeface="Arial"/>
                <a:cs typeface="Arial"/>
              </a:rPr>
              <a:t>    about where they would find him ?</a:t>
            </a:r>
          </a:p>
          <a:p>
            <a:endParaRPr lang="en-US" sz="3200" dirty="0">
              <a:latin typeface="Arial"/>
              <a:cs typeface="Arial"/>
            </a:endParaRPr>
          </a:p>
          <a:p>
            <a:r>
              <a:rPr lang="en-US" sz="3200" dirty="0">
                <a:latin typeface="Arial"/>
                <a:cs typeface="Arial"/>
              </a:rPr>
              <a:t>6</a:t>
            </a:r>
            <a:r>
              <a:rPr lang="en-US" sz="3200" dirty="0" smtClean="0">
                <a:latin typeface="Arial"/>
                <a:cs typeface="Arial"/>
              </a:rPr>
              <a:t>. When all the angels joined the first one, </a:t>
            </a:r>
          </a:p>
          <a:p>
            <a:r>
              <a:rPr lang="en-US" sz="3200" dirty="0">
                <a:latin typeface="Arial"/>
                <a:cs typeface="Arial"/>
              </a:rPr>
              <a:t> </a:t>
            </a:r>
            <a:r>
              <a:rPr lang="en-US" sz="3200" dirty="0" smtClean="0">
                <a:latin typeface="Arial"/>
                <a:cs typeface="Arial"/>
              </a:rPr>
              <a:t>   who did they say glory was to go to ?</a:t>
            </a:r>
          </a:p>
          <a:p>
            <a:endParaRPr lang="en-US" sz="3200" dirty="0" smtClean="0">
              <a:latin typeface="Arial"/>
              <a:cs typeface="Arial"/>
            </a:endParaRPr>
          </a:p>
          <a:p>
            <a:endParaRPr lang="en-US" sz="3200" dirty="0">
              <a:latin typeface="Arial"/>
              <a:cs typeface="Arial"/>
            </a:endParaRPr>
          </a:p>
          <a:p>
            <a:endParaRPr lang="en-US" sz="3200" dirty="0" smtClean="0">
              <a:latin typeface="Arial"/>
              <a:cs typeface="Arial"/>
            </a:endParaRPr>
          </a:p>
        </p:txBody>
      </p:sp>
    </p:spTree>
    <p:extLst>
      <p:ext uri="{BB962C8B-B14F-4D97-AF65-F5344CB8AC3E}">
        <p14:creationId xmlns:p14="http://schemas.microsoft.com/office/powerpoint/2010/main" val="27315060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10433627"/>
          </a:xfrm>
          <a:prstGeom prst="rect">
            <a:avLst/>
          </a:prstGeom>
          <a:solidFill>
            <a:srgbClr val="FDD978"/>
          </a:solidFill>
        </p:spPr>
        <p:txBody>
          <a:bodyPr wrap="square" rtlCol="0">
            <a:spAutoFit/>
          </a:bodyPr>
          <a:lstStyle/>
          <a:p>
            <a:endParaRPr lang="en-US" sz="3200" dirty="0" smtClean="0">
              <a:latin typeface="Arial"/>
              <a:cs typeface="Arial"/>
            </a:endParaRPr>
          </a:p>
          <a:p>
            <a:r>
              <a:rPr lang="en-US" sz="3200" dirty="0">
                <a:latin typeface="Arial"/>
                <a:cs typeface="Arial"/>
              </a:rPr>
              <a:t>7. The shepherds went and found the baby in the</a:t>
            </a:r>
          </a:p>
          <a:p>
            <a:r>
              <a:rPr lang="en-US" sz="3200" dirty="0">
                <a:latin typeface="Arial"/>
                <a:cs typeface="Arial"/>
              </a:rPr>
              <a:t>    manger and in the Bible it says they went and</a:t>
            </a:r>
          </a:p>
          <a:p>
            <a:r>
              <a:rPr lang="en-US" sz="3200" dirty="0">
                <a:latin typeface="Arial"/>
                <a:cs typeface="Arial"/>
              </a:rPr>
              <a:t>    told people about the child they had visited and</a:t>
            </a:r>
          </a:p>
          <a:p>
            <a:r>
              <a:rPr lang="en-US" sz="3200" dirty="0">
                <a:latin typeface="Arial"/>
                <a:cs typeface="Arial"/>
              </a:rPr>
              <a:t>    the people were amazed. On the way back to </a:t>
            </a:r>
          </a:p>
          <a:p>
            <a:r>
              <a:rPr lang="en-US" sz="3200" dirty="0">
                <a:latin typeface="Arial"/>
                <a:cs typeface="Arial"/>
              </a:rPr>
              <a:t>    the hillside, what was it the shepherds kept </a:t>
            </a:r>
          </a:p>
          <a:p>
            <a:r>
              <a:rPr lang="en-US" sz="3200" dirty="0">
                <a:latin typeface="Arial"/>
                <a:cs typeface="Arial"/>
              </a:rPr>
              <a:t>    doing ?</a:t>
            </a:r>
            <a:endParaRPr lang="en-US" sz="3200" dirty="0" smtClean="0">
              <a:latin typeface="Arial"/>
              <a:cs typeface="Arial"/>
            </a:endParaRPr>
          </a:p>
          <a:p>
            <a:endParaRPr lang="en-US" sz="3200" dirty="0">
              <a:latin typeface="Arial"/>
              <a:cs typeface="Arial"/>
            </a:endParaRPr>
          </a:p>
          <a:p>
            <a:r>
              <a:rPr lang="en-US" sz="3200" dirty="0" smtClean="0">
                <a:latin typeface="Arial"/>
                <a:cs typeface="Arial"/>
              </a:rPr>
              <a:t>For a bonus</a:t>
            </a:r>
            <a:r>
              <a:rPr lang="mr-IN" sz="3200" dirty="0" smtClean="0">
                <a:latin typeface="Arial"/>
                <a:cs typeface="Arial"/>
              </a:rPr>
              <a:t>…</a:t>
            </a:r>
            <a:r>
              <a:rPr lang="en-GB" sz="3200" dirty="0" smtClean="0">
                <a:latin typeface="Arial"/>
                <a:cs typeface="Arial"/>
              </a:rPr>
              <a:t>.why </a:t>
            </a:r>
            <a:r>
              <a:rPr lang="en-GB" sz="3200" dirty="0" err="1" smtClean="0">
                <a:latin typeface="Arial"/>
                <a:cs typeface="Arial"/>
              </a:rPr>
              <a:t>wasn</a:t>
            </a:r>
            <a:r>
              <a:rPr lang="mr-IN" sz="3200" dirty="0" smtClean="0">
                <a:latin typeface="Arial"/>
                <a:cs typeface="Arial"/>
              </a:rPr>
              <a:t>’</a:t>
            </a:r>
            <a:r>
              <a:rPr lang="en-GB" sz="3200" dirty="0" smtClean="0">
                <a:latin typeface="Arial"/>
                <a:cs typeface="Arial"/>
              </a:rPr>
              <a:t>t there any mention of the wise men in the story ? </a:t>
            </a:r>
            <a:r>
              <a:rPr lang="en-US" sz="3200" dirty="0" smtClean="0">
                <a:latin typeface="Arial"/>
                <a:cs typeface="Arial"/>
              </a:rPr>
              <a:t>  </a:t>
            </a:r>
          </a:p>
          <a:p>
            <a:endParaRPr lang="en-US" sz="3200" dirty="0">
              <a:latin typeface="Arial"/>
              <a:cs typeface="Arial"/>
            </a:endParaRPr>
          </a:p>
          <a:p>
            <a:endParaRPr lang="en-US" sz="3200" dirty="0" smtClean="0">
              <a:latin typeface="Arial"/>
              <a:cs typeface="Arial"/>
            </a:endParaRPr>
          </a:p>
          <a:p>
            <a:endParaRPr lang="en-US" sz="3200" dirty="0">
              <a:latin typeface="Arial"/>
              <a:cs typeface="Arial"/>
            </a:endParaRPr>
          </a:p>
          <a:p>
            <a:endParaRPr lang="en-US" sz="3200" dirty="0" smtClean="0">
              <a:latin typeface="Arial"/>
              <a:cs typeface="Arial"/>
            </a:endParaRPr>
          </a:p>
          <a:p>
            <a:endParaRPr lang="en-US" sz="3200" dirty="0">
              <a:latin typeface="Arial"/>
              <a:cs typeface="Arial"/>
            </a:endParaRPr>
          </a:p>
          <a:p>
            <a:endParaRPr lang="en-US" sz="3200" dirty="0" smtClean="0">
              <a:latin typeface="Arial"/>
              <a:cs typeface="Arial"/>
            </a:endParaRPr>
          </a:p>
          <a:p>
            <a:endParaRPr lang="en-US" sz="3200" dirty="0">
              <a:latin typeface="Arial"/>
              <a:cs typeface="Arial"/>
            </a:endParaRPr>
          </a:p>
          <a:p>
            <a:endParaRPr lang="en-US" sz="3200" dirty="0" smtClean="0">
              <a:latin typeface="Arial"/>
              <a:cs typeface="Arial"/>
            </a:endParaRPr>
          </a:p>
          <a:p>
            <a:endParaRPr lang="en-US" sz="3200" dirty="0">
              <a:latin typeface="Arial"/>
              <a:cs typeface="Arial"/>
            </a:endParaRPr>
          </a:p>
          <a:p>
            <a:endParaRPr lang="en-US" sz="3200" dirty="0" smtClean="0">
              <a:latin typeface="Arial"/>
              <a:cs typeface="Arial"/>
            </a:endParaRPr>
          </a:p>
          <a:p>
            <a:endParaRPr lang="en-US" sz="3200" dirty="0">
              <a:latin typeface="Arial"/>
              <a:cs typeface="Arial"/>
            </a:endParaRPr>
          </a:p>
        </p:txBody>
      </p:sp>
    </p:spTree>
    <p:extLst>
      <p:ext uri="{BB962C8B-B14F-4D97-AF65-F5344CB8AC3E}">
        <p14:creationId xmlns:p14="http://schemas.microsoft.com/office/powerpoint/2010/main" val="2238083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6986527"/>
          </a:xfrm>
          <a:prstGeom prst="rect">
            <a:avLst/>
          </a:prstGeom>
          <a:solidFill>
            <a:srgbClr val="FDD978"/>
          </a:solidFill>
        </p:spPr>
        <p:txBody>
          <a:bodyPr wrap="square" rtlCol="0">
            <a:spAutoFit/>
          </a:bodyPr>
          <a:lstStyle/>
          <a:p>
            <a:pPr algn="ctr"/>
            <a:r>
              <a:rPr lang="en-US" sz="3200" b="1" dirty="0" smtClean="0">
                <a:latin typeface="Arial"/>
                <a:cs typeface="Arial"/>
              </a:rPr>
              <a:t>How did you do?.</a:t>
            </a:r>
          </a:p>
          <a:p>
            <a:pPr algn="ctr"/>
            <a:endParaRPr lang="en-US" sz="3200" b="1" dirty="0">
              <a:latin typeface="Arial"/>
              <a:cs typeface="Arial"/>
            </a:endParaRPr>
          </a:p>
          <a:p>
            <a:pPr marL="514350" indent="-514350">
              <a:buAutoNum type="arabicPeriod"/>
            </a:pPr>
            <a:r>
              <a:rPr lang="en-US" sz="3200" dirty="0" smtClean="0">
                <a:latin typeface="Arial"/>
                <a:cs typeface="Arial"/>
              </a:rPr>
              <a:t>Bethlehem.                                      </a:t>
            </a:r>
          </a:p>
          <a:p>
            <a:pPr marL="514350" indent="-514350">
              <a:buAutoNum type="arabicPeriod"/>
            </a:pPr>
            <a:endParaRPr lang="en-US" sz="3200" dirty="0">
              <a:latin typeface="Arial"/>
              <a:cs typeface="Arial"/>
            </a:endParaRPr>
          </a:p>
          <a:p>
            <a:r>
              <a:rPr lang="en-US" sz="3200" dirty="0" smtClean="0">
                <a:latin typeface="Arial"/>
                <a:cs typeface="Arial"/>
              </a:rPr>
              <a:t>2. The angel said, “Do not be afraid.”</a:t>
            </a:r>
          </a:p>
          <a:p>
            <a:endParaRPr lang="en-US" sz="3200" dirty="0">
              <a:latin typeface="Arial"/>
              <a:cs typeface="Arial"/>
            </a:endParaRPr>
          </a:p>
          <a:p>
            <a:r>
              <a:rPr lang="en-US" sz="3200" dirty="0" smtClean="0">
                <a:latin typeface="Arial"/>
                <a:cs typeface="Arial"/>
              </a:rPr>
              <a:t>3. The angel called Bethlehem the town of David.</a:t>
            </a:r>
          </a:p>
          <a:p>
            <a:endParaRPr lang="en-US" sz="3200" dirty="0">
              <a:latin typeface="Arial"/>
              <a:cs typeface="Arial"/>
            </a:endParaRPr>
          </a:p>
          <a:p>
            <a:r>
              <a:rPr lang="en-US" sz="3200" dirty="0" smtClean="0">
                <a:latin typeface="Arial"/>
                <a:cs typeface="Arial"/>
              </a:rPr>
              <a:t>4</a:t>
            </a:r>
            <a:r>
              <a:rPr lang="en-US" sz="3200" dirty="0">
                <a:latin typeface="Arial"/>
                <a:cs typeface="Arial"/>
              </a:rPr>
              <a:t>. The baby would become the </a:t>
            </a:r>
            <a:r>
              <a:rPr lang="en-US" sz="3200" dirty="0" err="1">
                <a:latin typeface="Arial"/>
                <a:cs typeface="Arial"/>
              </a:rPr>
              <a:t>Saviour</a:t>
            </a:r>
            <a:r>
              <a:rPr lang="en-US" sz="3200" dirty="0">
                <a:latin typeface="Arial"/>
                <a:cs typeface="Arial"/>
              </a:rPr>
              <a:t> of all </a:t>
            </a:r>
          </a:p>
          <a:p>
            <a:r>
              <a:rPr lang="en-US" sz="3200" dirty="0">
                <a:latin typeface="Arial"/>
                <a:cs typeface="Arial"/>
              </a:rPr>
              <a:t>     people because he is Christ the Lord. </a:t>
            </a:r>
            <a:endParaRPr lang="en-US" sz="3200" dirty="0" smtClean="0">
              <a:latin typeface="Arial"/>
              <a:cs typeface="Arial"/>
            </a:endParaRPr>
          </a:p>
          <a:p>
            <a:r>
              <a:rPr lang="en-US" sz="3200" dirty="0">
                <a:latin typeface="Arial"/>
                <a:cs typeface="Arial"/>
              </a:rPr>
              <a:t> </a:t>
            </a:r>
            <a:r>
              <a:rPr lang="en-US" sz="3200" dirty="0" smtClean="0">
                <a:latin typeface="Arial"/>
                <a:cs typeface="Arial"/>
              </a:rPr>
              <a:t>    </a:t>
            </a:r>
            <a:r>
              <a:rPr lang="en-US" sz="3200" i="1" dirty="0" smtClean="0">
                <a:latin typeface="Arial"/>
                <a:cs typeface="Arial"/>
              </a:rPr>
              <a:t>Remember</a:t>
            </a:r>
            <a:r>
              <a:rPr lang="en-US" sz="3200" i="1" dirty="0">
                <a:latin typeface="Arial"/>
                <a:cs typeface="Arial"/>
              </a:rPr>
              <a:t>, </a:t>
            </a:r>
            <a:r>
              <a:rPr lang="en-US" sz="3200" i="1" dirty="0" smtClean="0">
                <a:latin typeface="Arial"/>
                <a:cs typeface="Arial"/>
              </a:rPr>
              <a:t>Jesus’ </a:t>
            </a:r>
            <a:r>
              <a:rPr lang="en-US" sz="3200" i="1" dirty="0">
                <a:latin typeface="Arial"/>
                <a:cs typeface="Arial"/>
              </a:rPr>
              <a:t>name means, ‘He will</a:t>
            </a:r>
          </a:p>
          <a:p>
            <a:r>
              <a:rPr lang="en-US" sz="3200" i="1" dirty="0">
                <a:latin typeface="Arial"/>
                <a:cs typeface="Arial"/>
              </a:rPr>
              <a:t>     save,’ and Christ means chosen or anointed</a:t>
            </a:r>
          </a:p>
          <a:p>
            <a:r>
              <a:rPr lang="en-US" sz="3200" i="1" dirty="0">
                <a:latin typeface="Arial"/>
                <a:cs typeface="Arial"/>
              </a:rPr>
              <a:t>     </a:t>
            </a:r>
            <a:r>
              <a:rPr lang="en-US" sz="3200" i="1" dirty="0" smtClean="0">
                <a:latin typeface="Arial"/>
                <a:cs typeface="Arial"/>
              </a:rPr>
              <a:t>one. (Continued on next page.)</a:t>
            </a:r>
          </a:p>
          <a:p>
            <a:endParaRPr lang="en-US" sz="3200" i="1" dirty="0">
              <a:latin typeface="Arial"/>
              <a:cs typeface="Arial"/>
            </a:endParaRPr>
          </a:p>
        </p:txBody>
      </p:sp>
    </p:spTree>
    <p:extLst>
      <p:ext uri="{BB962C8B-B14F-4D97-AF65-F5344CB8AC3E}">
        <p14:creationId xmlns:p14="http://schemas.microsoft.com/office/powerpoint/2010/main" val="32617404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10926070"/>
          </a:xfrm>
          <a:prstGeom prst="rect">
            <a:avLst/>
          </a:prstGeom>
          <a:solidFill>
            <a:srgbClr val="FDD978"/>
          </a:solidFill>
        </p:spPr>
        <p:txBody>
          <a:bodyPr wrap="square" rtlCol="0">
            <a:spAutoFit/>
          </a:bodyPr>
          <a:lstStyle/>
          <a:p>
            <a:r>
              <a:rPr lang="en-US" sz="3200" i="1" dirty="0">
                <a:latin typeface="Arial"/>
                <a:cs typeface="Arial"/>
              </a:rPr>
              <a:t>  </a:t>
            </a:r>
            <a:r>
              <a:rPr lang="en-US" sz="3200" i="1" dirty="0" smtClean="0">
                <a:latin typeface="Arial"/>
                <a:cs typeface="Arial"/>
              </a:rPr>
              <a:t>   In </a:t>
            </a:r>
            <a:r>
              <a:rPr lang="en-US" sz="3200" i="1" dirty="0">
                <a:latin typeface="Arial"/>
                <a:cs typeface="Arial"/>
              </a:rPr>
              <a:t>those days, once the next king had </a:t>
            </a:r>
          </a:p>
          <a:p>
            <a:r>
              <a:rPr lang="en-US" sz="3200" i="1" dirty="0">
                <a:latin typeface="Arial"/>
                <a:cs typeface="Arial"/>
              </a:rPr>
              <a:t>     been chosen his head was anointed with oil to</a:t>
            </a:r>
          </a:p>
          <a:p>
            <a:r>
              <a:rPr lang="en-US" sz="3200" i="1" dirty="0">
                <a:latin typeface="Arial"/>
                <a:cs typeface="Arial"/>
              </a:rPr>
              <a:t>     show he had been chosen to be king. By </a:t>
            </a:r>
          </a:p>
          <a:p>
            <a:r>
              <a:rPr lang="en-US" sz="3200" i="1" dirty="0">
                <a:latin typeface="Arial"/>
                <a:cs typeface="Arial"/>
              </a:rPr>
              <a:t>     saying Jesus was the Christ, the angel was </a:t>
            </a:r>
          </a:p>
          <a:p>
            <a:r>
              <a:rPr lang="en-US" sz="3200" i="1" dirty="0">
                <a:latin typeface="Arial"/>
                <a:cs typeface="Arial"/>
              </a:rPr>
              <a:t>     saying he would become </a:t>
            </a:r>
            <a:r>
              <a:rPr lang="en-US" sz="3200" i="1" dirty="0" smtClean="0">
                <a:latin typeface="Arial"/>
                <a:cs typeface="Arial"/>
              </a:rPr>
              <a:t>a king</a:t>
            </a:r>
            <a:r>
              <a:rPr lang="en-US" sz="3200" i="1" dirty="0">
                <a:latin typeface="Arial"/>
                <a:cs typeface="Arial"/>
              </a:rPr>
              <a:t>.   </a:t>
            </a:r>
          </a:p>
          <a:p>
            <a:r>
              <a:rPr lang="en-US" sz="3200" i="1" dirty="0" smtClean="0">
                <a:latin typeface="Arial"/>
                <a:cs typeface="Arial"/>
              </a:rPr>
              <a:t>   </a:t>
            </a:r>
            <a:endParaRPr lang="en-US" sz="3200" dirty="0">
              <a:latin typeface="Arial"/>
              <a:cs typeface="Arial"/>
            </a:endParaRPr>
          </a:p>
          <a:p>
            <a:pPr marL="514350" indent="-514350">
              <a:buAutoNum type="arabicPeriod" startAt="5"/>
            </a:pPr>
            <a:r>
              <a:rPr lang="en-US" sz="3200" dirty="0" smtClean="0">
                <a:latin typeface="Arial"/>
                <a:cs typeface="Arial"/>
              </a:rPr>
              <a:t>They would find the baby in a feeding-box, or manger, and he would be wrapped in cloths.</a:t>
            </a:r>
            <a:endParaRPr lang="en-US" sz="3200" dirty="0">
              <a:latin typeface="Arial"/>
              <a:cs typeface="Arial"/>
            </a:endParaRPr>
          </a:p>
          <a:p>
            <a:endParaRPr lang="en-US" sz="3200" dirty="0">
              <a:latin typeface="Arial"/>
              <a:cs typeface="Arial"/>
            </a:endParaRPr>
          </a:p>
          <a:p>
            <a:r>
              <a:rPr lang="en-US" sz="3200" dirty="0" smtClean="0">
                <a:latin typeface="Arial"/>
                <a:cs typeface="Arial"/>
              </a:rPr>
              <a:t>6. The group of angels said, “Glory to God</a:t>
            </a:r>
            <a:r>
              <a:rPr lang="en-US" sz="3200" dirty="0">
                <a:latin typeface="Arial"/>
                <a:cs typeface="Arial"/>
              </a:rPr>
              <a:t> </a:t>
            </a:r>
            <a:r>
              <a:rPr lang="en-US" sz="3200" dirty="0" smtClean="0">
                <a:latin typeface="Arial"/>
                <a:cs typeface="Arial"/>
              </a:rPr>
              <a:t>and</a:t>
            </a:r>
          </a:p>
          <a:p>
            <a:r>
              <a:rPr lang="en-US" sz="3200" dirty="0">
                <a:latin typeface="Arial"/>
                <a:cs typeface="Arial"/>
              </a:rPr>
              <a:t> </a:t>
            </a:r>
            <a:r>
              <a:rPr lang="en-US" sz="3200" dirty="0" smtClean="0">
                <a:latin typeface="Arial"/>
                <a:cs typeface="Arial"/>
              </a:rPr>
              <a:t>   peace to all people.” </a:t>
            </a:r>
          </a:p>
          <a:p>
            <a:endParaRPr lang="en-US" sz="3200" dirty="0">
              <a:latin typeface="Arial"/>
              <a:cs typeface="Arial"/>
            </a:endParaRPr>
          </a:p>
          <a:p>
            <a:r>
              <a:rPr lang="en-US" sz="3200" dirty="0" smtClean="0">
                <a:latin typeface="Arial"/>
                <a:cs typeface="Arial"/>
              </a:rPr>
              <a:t>7. The shepherds returned to the hillside praising</a:t>
            </a:r>
          </a:p>
          <a:p>
            <a:r>
              <a:rPr lang="en-US" sz="3200" dirty="0">
                <a:latin typeface="Arial"/>
                <a:cs typeface="Arial"/>
              </a:rPr>
              <a:t> </a:t>
            </a:r>
            <a:r>
              <a:rPr lang="en-US" sz="3200" dirty="0" smtClean="0">
                <a:latin typeface="Arial"/>
                <a:cs typeface="Arial"/>
              </a:rPr>
              <a:t>   God for all the things they had seen and heard.</a:t>
            </a:r>
          </a:p>
          <a:p>
            <a:endParaRPr lang="en-US" sz="3200" dirty="0">
              <a:latin typeface="Arial"/>
              <a:cs typeface="Arial"/>
            </a:endParaRPr>
          </a:p>
          <a:p>
            <a:r>
              <a:rPr lang="en-US" sz="3200" dirty="0" smtClean="0">
                <a:latin typeface="Arial"/>
                <a:cs typeface="Arial"/>
              </a:rPr>
              <a:t>Bonus</a:t>
            </a:r>
            <a:r>
              <a:rPr lang="mr-IN" sz="3200" dirty="0" smtClean="0">
                <a:latin typeface="Arial"/>
                <a:cs typeface="Arial"/>
              </a:rPr>
              <a:t>…</a:t>
            </a:r>
            <a:r>
              <a:rPr lang="en-GB" sz="3200" dirty="0" smtClean="0">
                <a:latin typeface="Arial"/>
                <a:cs typeface="Arial"/>
              </a:rPr>
              <a:t>the wise men </a:t>
            </a:r>
            <a:r>
              <a:rPr lang="en-GB" sz="3200" dirty="0" err="1" smtClean="0">
                <a:latin typeface="Arial"/>
                <a:cs typeface="Arial"/>
              </a:rPr>
              <a:t>didn</a:t>
            </a:r>
            <a:r>
              <a:rPr lang="mr-IN" sz="3200" dirty="0" smtClean="0">
                <a:latin typeface="Arial"/>
                <a:cs typeface="Arial"/>
              </a:rPr>
              <a:t>’</a:t>
            </a:r>
            <a:r>
              <a:rPr lang="en-GB" sz="3200" dirty="0" smtClean="0">
                <a:latin typeface="Arial"/>
                <a:cs typeface="Arial"/>
              </a:rPr>
              <a:t>t come and visit Jesus until Jesus was a bit older so they </a:t>
            </a:r>
            <a:r>
              <a:rPr lang="en-GB" sz="3200" dirty="0" err="1" smtClean="0">
                <a:latin typeface="Arial"/>
                <a:cs typeface="Arial"/>
              </a:rPr>
              <a:t>wouldn</a:t>
            </a:r>
            <a:r>
              <a:rPr lang="mr-IN" sz="3200" dirty="0" smtClean="0">
                <a:latin typeface="Arial"/>
                <a:cs typeface="Arial"/>
              </a:rPr>
              <a:t>’</a:t>
            </a:r>
            <a:r>
              <a:rPr lang="en-GB" sz="3200" dirty="0" smtClean="0">
                <a:latin typeface="Arial"/>
                <a:cs typeface="Arial"/>
              </a:rPr>
              <a:t>t have been there at the same time as the shepherds. </a:t>
            </a:r>
            <a:r>
              <a:rPr lang="en-US" sz="3200" dirty="0" smtClean="0">
                <a:latin typeface="Arial"/>
                <a:cs typeface="Arial"/>
              </a:rPr>
              <a:t> </a:t>
            </a:r>
          </a:p>
          <a:p>
            <a:endParaRPr lang="en-US" sz="3200" dirty="0">
              <a:latin typeface="Arial"/>
              <a:cs typeface="Arial"/>
            </a:endParaRPr>
          </a:p>
          <a:p>
            <a:pPr marL="514350" indent="-514350">
              <a:buAutoNum type="arabicPeriod" startAt="7"/>
            </a:pPr>
            <a:endParaRPr lang="en-US" sz="3200" dirty="0" smtClean="0">
              <a:latin typeface="Arial"/>
              <a:cs typeface="Arial"/>
            </a:endParaRPr>
          </a:p>
          <a:p>
            <a:endParaRPr lang="en-US" sz="3200" dirty="0">
              <a:latin typeface="Arial"/>
              <a:cs typeface="Arial"/>
            </a:endParaRPr>
          </a:p>
          <a:p>
            <a:endParaRPr lang="en-GB" sz="3200" dirty="0"/>
          </a:p>
        </p:txBody>
      </p:sp>
    </p:spTree>
    <p:extLst>
      <p:ext uri="{BB962C8B-B14F-4D97-AF65-F5344CB8AC3E}">
        <p14:creationId xmlns:p14="http://schemas.microsoft.com/office/powerpoint/2010/main" val="33487943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986527"/>
          </a:xfrm>
          <a:prstGeom prst="rect">
            <a:avLst/>
          </a:prstGeom>
          <a:solidFill>
            <a:srgbClr val="FDD978"/>
          </a:solidFill>
        </p:spPr>
        <p:txBody>
          <a:bodyPr wrap="square" rtlCol="0">
            <a:spAutoFit/>
          </a:bodyPr>
          <a:lstStyle/>
          <a:p>
            <a:endParaRPr lang="en-US" sz="3200" dirty="0">
              <a:latin typeface="Arial"/>
              <a:cs typeface="Arial"/>
            </a:endParaRPr>
          </a:p>
          <a:p>
            <a:endParaRPr lang="en-US" sz="3200" dirty="0" smtClean="0">
              <a:latin typeface="Arial"/>
              <a:cs typeface="Arial"/>
            </a:endParaRPr>
          </a:p>
          <a:p>
            <a:r>
              <a:rPr lang="en-US" sz="3200" dirty="0" smtClean="0">
                <a:latin typeface="Arial"/>
                <a:cs typeface="Arial"/>
              </a:rPr>
              <a:t>Bonus</a:t>
            </a:r>
            <a:r>
              <a:rPr lang="mr-IN" sz="3200" dirty="0" smtClean="0">
                <a:latin typeface="Arial"/>
                <a:cs typeface="Arial"/>
              </a:rPr>
              <a:t>…</a:t>
            </a:r>
            <a:r>
              <a:rPr lang="en-GB" sz="3200" dirty="0" smtClean="0">
                <a:latin typeface="Arial"/>
                <a:cs typeface="Arial"/>
              </a:rPr>
              <a:t>the wise men </a:t>
            </a:r>
            <a:r>
              <a:rPr lang="en-GB" sz="3200" dirty="0" err="1" smtClean="0">
                <a:latin typeface="Arial"/>
                <a:cs typeface="Arial"/>
              </a:rPr>
              <a:t>didn</a:t>
            </a:r>
            <a:r>
              <a:rPr lang="mr-IN" sz="3200" dirty="0" smtClean="0">
                <a:latin typeface="Arial"/>
                <a:cs typeface="Arial"/>
              </a:rPr>
              <a:t>’</a:t>
            </a:r>
            <a:r>
              <a:rPr lang="en-GB" sz="3200" dirty="0" smtClean="0">
                <a:latin typeface="Arial"/>
                <a:cs typeface="Arial"/>
              </a:rPr>
              <a:t>t find out about Jesus until later, so they </a:t>
            </a:r>
            <a:r>
              <a:rPr lang="en-GB" sz="3200" dirty="0" err="1" smtClean="0">
                <a:latin typeface="Arial"/>
                <a:cs typeface="Arial"/>
              </a:rPr>
              <a:t>couldn</a:t>
            </a:r>
            <a:r>
              <a:rPr lang="mr-IN" sz="3200" dirty="0" smtClean="0">
                <a:latin typeface="Arial"/>
                <a:cs typeface="Arial"/>
              </a:rPr>
              <a:t>’</a:t>
            </a:r>
            <a:r>
              <a:rPr lang="en-GB" sz="3200" dirty="0" smtClean="0">
                <a:latin typeface="Arial"/>
                <a:cs typeface="Arial"/>
              </a:rPr>
              <a:t>t have been there at the same time as the shepherds. </a:t>
            </a:r>
          </a:p>
          <a:p>
            <a:endParaRPr lang="en-GB" sz="3200" dirty="0">
              <a:latin typeface="Arial"/>
              <a:cs typeface="Arial"/>
            </a:endParaRPr>
          </a:p>
          <a:p>
            <a:endParaRPr lang="en-US" sz="3200" dirty="0">
              <a:latin typeface="Arial"/>
              <a:cs typeface="Arial"/>
            </a:endParaRPr>
          </a:p>
          <a:p>
            <a:endParaRPr lang="en-US" sz="3200" dirty="0">
              <a:latin typeface="Arial"/>
              <a:cs typeface="Arial"/>
            </a:endParaRPr>
          </a:p>
          <a:p>
            <a:r>
              <a:rPr lang="en-GB" sz="3200" dirty="0" smtClean="0">
                <a:latin typeface="Arial"/>
                <a:cs typeface="Arial"/>
              </a:rPr>
              <a:t> </a:t>
            </a:r>
          </a:p>
          <a:p>
            <a:endParaRPr lang="en-GB" sz="3200" dirty="0">
              <a:latin typeface="Arial"/>
              <a:cs typeface="Arial"/>
            </a:endParaRPr>
          </a:p>
          <a:p>
            <a:endParaRPr lang="en-GB" sz="3200" dirty="0" smtClean="0">
              <a:latin typeface="Arial"/>
              <a:cs typeface="Arial"/>
            </a:endParaRPr>
          </a:p>
          <a:p>
            <a:endParaRPr lang="en-GB" sz="3200" dirty="0" smtClean="0">
              <a:latin typeface="Arial"/>
              <a:cs typeface="Arial"/>
            </a:endParaRPr>
          </a:p>
          <a:p>
            <a:endParaRPr lang="en-GB" sz="3200" dirty="0">
              <a:latin typeface="Arial"/>
              <a:cs typeface="Arial"/>
            </a:endParaRPr>
          </a:p>
          <a:p>
            <a:endParaRPr lang="en-GB" sz="3200" dirty="0">
              <a:latin typeface="Arial"/>
              <a:cs typeface="Arial"/>
            </a:endParaRPr>
          </a:p>
        </p:txBody>
      </p:sp>
    </p:spTree>
    <p:extLst>
      <p:ext uri="{BB962C8B-B14F-4D97-AF65-F5344CB8AC3E}">
        <p14:creationId xmlns:p14="http://schemas.microsoft.com/office/powerpoint/2010/main" val="31573463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237579" cy="1417638"/>
          </a:xfrm>
          <a:solidFill>
            <a:schemeClr val="bg2"/>
          </a:solidFill>
        </p:spPr>
        <p:txBody>
          <a:bodyPr>
            <a:normAutofit/>
          </a:bodyPr>
          <a:lstStyle/>
          <a:p>
            <a:r>
              <a:rPr lang="en-US" sz="3200" dirty="0" smtClean="0">
                <a:latin typeface="Arial"/>
                <a:cs typeface="Arial"/>
              </a:rPr>
              <a:t>Try out one or more of these activities</a:t>
            </a:r>
            <a:endParaRPr lang="en-US" sz="3200" dirty="0">
              <a:latin typeface="Arial"/>
              <a:cs typeface="Arial"/>
            </a:endParaRPr>
          </a:p>
        </p:txBody>
      </p:sp>
      <p:sp>
        <p:nvSpPr>
          <p:cNvPr id="3" name="Content Placeholder 2"/>
          <p:cNvSpPr>
            <a:spLocks noGrp="1"/>
          </p:cNvSpPr>
          <p:nvPr>
            <p:ph idx="1"/>
          </p:nvPr>
        </p:nvSpPr>
        <p:spPr>
          <a:xfrm>
            <a:off x="0" y="1600200"/>
            <a:ext cx="9144000" cy="5257800"/>
          </a:xfrm>
          <a:solidFill>
            <a:srgbClr val="76B6F2"/>
          </a:solidFill>
        </p:spPr>
        <p:txBody>
          <a:bodyPr>
            <a:normAutofit/>
          </a:bodyPr>
          <a:lstStyle/>
          <a:p>
            <a:pPr>
              <a:buFont typeface="Wingdings" charset="2"/>
              <a:buChar char="v"/>
            </a:pPr>
            <a:r>
              <a:rPr lang="en-US" dirty="0" smtClean="0"/>
              <a:t>Find pictures of some people in the clothes that they would have worn when Jesus lived. For example, a man and woman, a shepherd, a Roman soldier. Sketch each one, or cut them out , stick onto paper and label each one. </a:t>
            </a:r>
          </a:p>
          <a:p>
            <a:pPr marL="0" indent="0">
              <a:buNone/>
            </a:pPr>
            <a:r>
              <a:rPr lang="en-US" dirty="0"/>
              <a:t> </a:t>
            </a:r>
            <a:r>
              <a:rPr lang="en-US" dirty="0" smtClean="0"/>
              <a:t>    </a:t>
            </a:r>
            <a:endParaRPr lang="en-US" dirty="0"/>
          </a:p>
          <a:p>
            <a:pPr>
              <a:buFont typeface="Wingdings" charset="2"/>
              <a:buChar char="v"/>
            </a:pPr>
            <a:r>
              <a:rPr lang="en-US" dirty="0" smtClean="0"/>
              <a:t>Make a list of anagrams of key words from any part of the story.</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6110124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7663637"/>
          </a:xfrm>
          <a:prstGeom prst="rect">
            <a:avLst/>
          </a:prstGeom>
          <a:solidFill>
            <a:srgbClr val="76B6F2"/>
          </a:solidFill>
        </p:spPr>
        <p:txBody>
          <a:bodyPr wrap="square" rtlCol="0">
            <a:spAutoFit/>
          </a:bodyPr>
          <a:lstStyle/>
          <a:p>
            <a:r>
              <a:rPr lang="en-US" sz="3200" dirty="0">
                <a:latin typeface="Arial"/>
                <a:cs typeface="Arial"/>
              </a:rPr>
              <a:t> </a:t>
            </a:r>
            <a:endParaRPr lang="en-US" sz="3200" dirty="0" smtClean="0">
              <a:latin typeface="Arial"/>
              <a:cs typeface="Arial"/>
            </a:endParaRPr>
          </a:p>
          <a:p>
            <a:pPr>
              <a:buFont typeface="Wingdings" charset="2"/>
              <a:buChar char="v"/>
            </a:pPr>
            <a:r>
              <a:rPr lang="en-US" sz="2800" dirty="0">
                <a:latin typeface="Arial"/>
                <a:cs typeface="Arial"/>
              </a:rPr>
              <a:t>W</a:t>
            </a:r>
            <a:r>
              <a:rPr lang="en-US" sz="2800" dirty="0" smtClean="0">
                <a:latin typeface="Arial"/>
                <a:cs typeface="Arial"/>
              </a:rPr>
              <a:t>rite </a:t>
            </a:r>
            <a:r>
              <a:rPr lang="en-US" sz="2800" dirty="0">
                <a:latin typeface="Arial"/>
                <a:cs typeface="Arial"/>
              </a:rPr>
              <a:t>down five bulleted points </a:t>
            </a:r>
            <a:r>
              <a:rPr lang="en-US" sz="2800" dirty="0" smtClean="0">
                <a:latin typeface="Arial"/>
                <a:cs typeface="Arial"/>
              </a:rPr>
              <a:t>in order to retell</a:t>
            </a:r>
          </a:p>
          <a:p>
            <a:r>
              <a:rPr lang="en-US" sz="2800" dirty="0">
                <a:latin typeface="Arial"/>
                <a:cs typeface="Arial"/>
              </a:rPr>
              <a:t> </a:t>
            </a:r>
            <a:r>
              <a:rPr lang="en-US" sz="2800" dirty="0" smtClean="0">
                <a:latin typeface="Arial"/>
                <a:cs typeface="Arial"/>
              </a:rPr>
              <a:t>  the shepherds’ story.</a:t>
            </a:r>
          </a:p>
          <a:p>
            <a:endParaRPr lang="en-US" sz="2800" dirty="0">
              <a:latin typeface="Arial"/>
              <a:cs typeface="Arial"/>
            </a:endParaRPr>
          </a:p>
          <a:p>
            <a:pPr marL="457200" indent="-457200">
              <a:buFont typeface="Wingdings" charset="2"/>
              <a:buChar char="v"/>
            </a:pPr>
            <a:r>
              <a:rPr lang="en-US" sz="2800" dirty="0" smtClean="0">
                <a:latin typeface="Arial"/>
                <a:cs typeface="Arial"/>
              </a:rPr>
              <a:t>Work with a partner to play a game of true or false. Take it turns to ask each other questions about the story that can only be answered true or false. </a:t>
            </a:r>
            <a:endParaRPr lang="en-US" sz="2800" dirty="0">
              <a:latin typeface="Arial"/>
              <a:cs typeface="Arial"/>
            </a:endParaRPr>
          </a:p>
          <a:p>
            <a:r>
              <a:rPr lang="en-US" sz="2800" dirty="0" smtClean="0">
                <a:latin typeface="Arial"/>
                <a:cs typeface="Arial"/>
              </a:rPr>
              <a:t>    For example</a:t>
            </a:r>
            <a:r>
              <a:rPr lang="mr-IN" sz="2800" dirty="0" smtClean="0">
                <a:latin typeface="Arial"/>
                <a:cs typeface="Arial"/>
              </a:rPr>
              <a:t>…</a:t>
            </a:r>
            <a:r>
              <a:rPr lang="en-GB" sz="2800" dirty="0" smtClean="0">
                <a:latin typeface="Arial"/>
                <a:cs typeface="Arial"/>
              </a:rPr>
              <a:t> </a:t>
            </a:r>
          </a:p>
          <a:p>
            <a:r>
              <a:rPr lang="en-GB" sz="2800" dirty="0">
                <a:latin typeface="Arial"/>
                <a:cs typeface="Arial"/>
              </a:rPr>
              <a:t> </a:t>
            </a:r>
            <a:r>
              <a:rPr lang="en-GB" sz="2800" dirty="0" smtClean="0">
                <a:latin typeface="Arial"/>
                <a:cs typeface="Arial"/>
              </a:rPr>
              <a:t>   Mary went to a good hospital to have her  </a:t>
            </a:r>
          </a:p>
          <a:p>
            <a:r>
              <a:rPr lang="en-GB" sz="2800" dirty="0">
                <a:latin typeface="Arial"/>
                <a:cs typeface="Arial"/>
              </a:rPr>
              <a:t> </a:t>
            </a:r>
            <a:r>
              <a:rPr lang="en-GB" sz="2800" dirty="0" smtClean="0">
                <a:latin typeface="Arial"/>
                <a:cs typeface="Arial"/>
              </a:rPr>
              <a:t>   baby .                    T or F?    </a:t>
            </a:r>
          </a:p>
          <a:p>
            <a:r>
              <a:rPr lang="en-GB" sz="2800" dirty="0">
                <a:latin typeface="Arial"/>
                <a:cs typeface="Arial"/>
              </a:rPr>
              <a:t> </a:t>
            </a:r>
            <a:r>
              <a:rPr lang="en-GB" sz="2800" dirty="0" smtClean="0">
                <a:latin typeface="Arial"/>
                <a:cs typeface="Arial"/>
              </a:rPr>
              <a:t>   An angel said that Mary’s baby would be called</a:t>
            </a:r>
          </a:p>
          <a:p>
            <a:r>
              <a:rPr lang="en-GB" sz="2800" dirty="0">
                <a:latin typeface="Arial"/>
                <a:cs typeface="Arial"/>
              </a:rPr>
              <a:t> </a:t>
            </a:r>
            <a:r>
              <a:rPr lang="en-GB" sz="2800" dirty="0" smtClean="0">
                <a:latin typeface="Arial"/>
                <a:cs typeface="Arial"/>
              </a:rPr>
              <a:t>   Jesus.                    T or F?</a:t>
            </a:r>
          </a:p>
          <a:p>
            <a:r>
              <a:rPr lang="en-GB" sz="2800" dirty="0">
                <a:latin typeface="Arial"/>
                <a:cs typeface="Arial"/>
              </a:rPr>
              <a:t> </a:t>
            </a:r>
            <a:r>
              <a:rPr lang="en-GB" sz="2800" dirty="0" smtClean="0">
                <a:latin typeface="Arial"/>
                <a:cs typeface="Arial"/>
              </a:rPr>
              <a:t>   The </a:t>
            </a:r>
            <a:r>
              <a:rPr lang="en-GB" sz="2800" dirty="0">
                <a:latin typeface="Arial"/>
                <a:cs typeface="Arial"/>
              </a:rPr>
              <a:t>P</a:t>
            </a:r>
            <a:r>
              <a:rPr lang="en-GB" sz="2800" dirty="0" smtClean="0">
                <a:latin typeface="Arial"/>
                <a:cs typeface="Arial"/>
              </a:rPr>
              <a:t>ersian army ruled over the country where </a:t>
            </a:r>
          </a:p>
          <a:p>
            <a:r>
              <a:rPr lang="en-GB" sz="2800" dirty="0">
                <a:latin typeface="Arial"/>
                <a:cs typeface="Arial"/>
              </a:rPr>
              <a:t> </a:t>
            </a:r>
            <a:r>
              <a:rPr lang="en-GB" sz="2800" dirty="0" smtClean="0">
                <a:latin typeface="Arial"/>
                <a:cs typeface="Arial"/>
              </a:rPr>
              <a:t>   Jesus was born.    T or F?</a:t>
            </a:r>
          </a:p>
          <a:p>
            <a:endParaRPr lang="en-GB" sz="3200" dirty="0" smtClean="0">
              <a:latin typeface="Arial"/>
              <a:cs typeface="Arial"/>
            </a:endParaRPr>
          </a:p>
          <a:p>
            <a:endParaRPr lang="en-GB" sz="3200" dirty="0">
              <a:latin typeface="Arial"/>
              <a:cs typeface="Arial"/>
            </a:endParaRPr>
          </a:p>
          <a:p>
            <a:endParaRPr lang="en-GB" sz="3200" dirty="0">
              <a:latin typeface="Arial"/>
              <a:cs typeface="Arial"/>
            </a:endParaRPr>
          </a:p>
        </p:txBody>
      </p:sp>
    </p:spTree>
    <p:extLst>
      <p:ext uri="{BB962C8B-B14F-4D97-AF65-F5344CB8AC3E}">
        <p14:creationId xmlns:p14="http://schemas.microsoft.com/office/powerpoint/2010/main" val="24312618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478970"/>
          </a:xfrm>
          <a:prstGeom prst="rect">
            <a:avLst/>
          </a:prstGeom>
          <a:solidFill>
            <a:srgbClr val="76B6F2"/>
          </a:solidFill>
        </p:spPr>
        <p:txBody>
          <a:bodyPr wrap="square" rtlCol="0">
            <a:spAutoFit/>
          </a:bodyPr>
          <a:lstStyle/>
          <a:p>
            <a:pPr marL="457200" indent="-457200">
              <a:buFont typeface="Wingdings" charset="2"/>
              <a:buChar char="v"/>
            </a:pPr>
            <a:r>
              <a:rPr lang="en-GB" sz="3200" dirty="0">
                <a:latin typeface="Arial"/>
                <a:cs typeface="Arial"/>
              </a:rPr>
              <a:t>See if you can retell the whole of the story in just three sentences. Each sentence must begin with the name, ‘Mary.’ See how  short can you make each sentence and still include the main points. </a:t>
            </a:r>
          </a:p>
          <a:p>
            <a:endParaRPr lang="en-GB" sz="3200" dirty="0">
              <a:latin typeface="Arial"/>
              <a:cs typeface="Arial"/>
            </a:endParaRPr>
          </a:p>
          <a:p>
            <a:pPr marL="457200" indent="-457200">
              <a:buFont typeface="Wingdings" charset="2"/>
              <a:buChar char="q"/>
            </a:pPr>
            <a:r>
              <a:rPr lang="en-GB" sz="3200" i="1" dirty="0">
                <a:latin typeface="Arial"/>
                <a:cs typeface="Arial"/>
              </a:rPr>
              <a:t>Quick questions just to finish. </a:t>
            </a:r>
          </a:p>
          <a:p>
            <a:r>
              <a:rPr lang="en-GB" sz="3200" i="1" dirty="0">
                <a:latin typeface="Arial"/>
                <a:cs typeface="Arial"/>
              </a:rPr>
              <a:t>    (The answers may not come from what you </a:t>
            </a:r>
          </a:p>
          <a:p>
            <a:r>
              <a:rPr lang="en-GB" sz="3200" i="1" dirty="0">
                <a:latin typeface="Arial"/>
                <a:cs typeface="Arial"/>
              </a:rPr>
              <a:t>    have seen or heard.)</a:t>
            </a:r>
          </a:p>
          <a:p>
            <a:endParaRPr lang="en-GB" sz="3200" i="1" dirty="0">
              <a:latin typeface="Arial"/>
              <a:cs typeface="Arial"/>
            </a:endParaRPr>
          </a:p>
          <a:p>
            <a:pPr marL="457200" indent="-457200">
              <a:buFont typeface="Arial"/>
              <a:buChar char="•"/>
            </a:pPr>
            <a:r>
              <a:rPr lang="en-GB" sz="3200" i="1" dirty="0">
                <a:latin typeface="Arial"/>
                <a:cs typeface="Arial"/>
              </a:rPr>
              <a:t>Someone who is a </a:t>
            </a:r>
            <a:r>
              <a:rPr lang="en-US" sz="3200" i="1" dirty="0">
                <a:latin typeface="Arial"/>
                <a:cs typeface="Arial"/>
              </a:rPr>
              <a:t>follower of Jesus Christ is called a  _ _ _ _ _ _ _ _ _.</a:t>
            </a:r>
          </a:p>
          <a:p>
            <a:pPr marL="457200" indent="-457200">
              <a:buFont typeface="Arial"/>
              <a:buChar char="•"/>
            </a:pPr>
            <a:r>
              <a:rPr lang="en-US" sz="3200" i="1" dirty="0">
                <a:latin typeface="Arial"/>
                <a:cs typeface="Arial"/>
              </a:rPr>
              <a:t>Jesus’ birth happened about 2020 years ago.  True or false ?</a:t>
            </a:r>
          </a:p>
          <a:p>
            <a:endParaRPr lang="en-US" i="1" dirty="0">
              <a:latin typeface="Arial"/>
              <a:cs typeface="Arial"/>
            </a:endParaRPr>
          </a:p>
        </p:txBody>
      </p:sp>
    </p:spTree>
    <p:extLst>
      <p:ext uri="{BB962C8B-B14F-4D97-AF65-F5344CB8AC3E}">
        <p14:creationId xmlns:p14="http://schemas.microsoft.com/office/powerpoint/2010/main" val="40456577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B6F2769-7194-4217-93D3-3AF3A4742282}">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http://schemas.microsoft.com/sharepoint/v3/fields"/>
    <ds:schemaRef ds:uri="http://www.w3.org/XML/1998/namespace"/>
    <ds:schemaRef ds:uri="http://purl.org/dc/elements/1.1/"/>
  </ds:schemaRefs>
</ds:datastoreItem>
</file>

<file path=customXml/itemProps2.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3.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Black Tie.thmx</Template>
  <TotalTime>517</TotalTime>
  <Words>869</Words>
  <Application>Microsoft Office PowerPoint</Application>
  <PresentationFormat>On-screen Show (4:3)</PresentationFormat>
  <Paragraphs>127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Try out one or more of these activities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Sarah Brunton</cp:lastModifiedBy>
  <cp:revision>81</cp:revision>
  <dcterms:created xsi:type="dcterms:W3CDTF">2010-04-12T23:12:02Z</dcterms:created>
  <dcterms:modified xsi:type="dcterms:W3CDTF">2020-11-18T07:51:05Z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