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7" r:id="rId6"/>
    <p:sldId id="260" r:id="rId7"/>
    <p:sldId id="258" r:id="rId8"/>
    <p:sldId id="259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90" autoAdjust="0"/>
    <p:restoredTop sz="94718" autoAdjust="0"/>
  </p:normalViewPr>
  <p:slideViewPr>
    <p:cSldViewPr snapToGrid="0" snapToObjects="1">
      <p:cViewPr>
        <p:scale>
          <a:sx n="95" d="100"/>
          <a:sy n="95" d="100"/>
        </p:scale>
        <p:origin x="-432" y="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160421"/>
            <a:ext cx="9264316" cy="7112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7631" y="0"/>
            <a:ext cx="8529053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/>
                <a:cs typeface="Arial"/>
              </a:rPr>
              <a:t>A Christmas Story Quiz</a:t>
            </a:r>
          </a:p>
          <a:p>
            <a:pPr algn="ctr"/>
            <a:endParaRPr lang="en-US" sz="2800" b="1" dirty="0" smtClean="0">
              <a:latin typeface="Arial"/>
              <a:cs typeface="Arial"/>
            </a:endParaRPr>
          </a:p>
          <a:p>
            <a:pPr algn="ctr"/>
            <a:r>
              <a:rPr lang="en-US" sz="2800" b="1" dirty="0" smtClean="0">
                <a:latin typeface="Arial"/>
                <a:cs typeface="Arial"/>
              </a:rPr>
              <a:t>What </a:t>
            </a:r>
            <a:r>
              <a:rPr lang="en-US" sz="2800" b="1" dirty="0" smtClean="0">
                <a:latin typeface="Arial"/>
                <a:cs typeface="Arial"/>
              </a:rPr>
              <a:t>do you remember about video 1 ?</a:t>
            </a:r>
          </a:p>
          <a:p>
            <a:pPr algn="ctr"/>
            <a:endParaRPr lang="en-US" sz="2800" dirty="0">
              <a:latin typeface="Arial"/>
              <a:cs typeface="Arial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latin typeface="Arial"/>
                <a:cs typeface="Arial"/>
              </a:rPr>
              <a:t>What was the name of the town in which</a:t>
            </a:r>
          </a:p>
          <a:p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  </a:t>
            </a:r>
            <a:r>
              <a:rPr lang="en-US" sz="2800" dirty="0">
                <a:latin typeface="Arial"/>
                <a:cs typeface="Arial"/>
              </a:rPr>
              <a:t>Mary lived ?</a:t>
            </a:r>
          </a:p>
          <a:p>
            <a:endParaRPr lang="en-US" sz="2800" dirty="0">
              <a:latin typeface="Arial"/>
              <a:cs typeface="Arial"/>
            </a:endParaRPr>
          </a:p>
          <a:p>
            <a:pPr marL="514350" indent="-514350">
              <a:buAutoNum type="arabicPeriod" startAt="2"/>
            </a:pPr>
            <a:r>
              <a:rPr lang="en-US" sz="2800" dirty="0" smtClean="0">
                <a:latin typeface="Arial"/>
                <a:cs typeface="Arial"/>
              </a:rPr>
              <a:t>Can you name the region, or area, in which the town was situated.</a:t>
            </a:r>
          </a:p>
          <a:p>
            <a:pPr algn="ctr"/>
            <a:endParaRPr lang="en-US" sz="2800" dirty="0">
              <a:latin typeface="Arial"/>
              <a:cs typeface="Arial"/>
            </a:endParaRPr>
          </a:p>
          <a:p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  For a bonus, </a:t>
            </a:r>
            <a:r>
              <a:rPr lang="en-US" sz="2800" dirty="0">
                <a:latin typeface="Arial"/>
                <a:cs typeface="Arial"/>
              </a:rPr>
              <a:t>w</a:t>
            </a:r>
            <a:r>
              <a:rPr lang="en-US" sz="2800" dirty="0" smtClean="0">
                <a:latin typeface="Arial"/>
                <a:cs typeface="Arial"/>
              </a:rPr>
              <a:t>hat country is the story set </a:t>
            </a:r>
          </a:p>
          <a:p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  in ?</a:t>
            </a:r>
          </a:p>
          <a:p>
            <a:endParaRPr lang="en-US" sz="2800" dirty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3. Who </a:t>
            </a:r>
            <a:r>
              <a:rPr lang="en-US" sz="2800" dirty="0">
                <a:latin typeface="Arial"/>
                <a:cs typeface="Arial"/>
              </a:rPr>
              <a:t>was Mary going to </a:t>
            </a:r>
            <a:r>
              <a:rPr lang="en-US" sz="2800" dirty="0" smtClean="0">
                <a:latin typeface="Arial"/>
                <a:cs typeface="Arial"/>
              </a:rPr>
              <a:t>marry ?</a:t>
            </a:r>
          </a:p>
          <a:p>
            <a:endParaRPr lang="en-US" sz="3200" dirty="0" smtClean="0">
              <a:latin typeface="Arial"/>
              <a:cs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507" y="4838771"/>
            <a:ext cx="1778425" cy="177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77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7478970"/>
          </a:xfrm>
          <a:prstGeom prst="rect">
            <a:avLst/>
          </a:prstGeom>
          <a:solidFill>
            <a:srgbClr val="FDD978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4. </a:t>
            </a:r>
            <a:r>
              <a:rPr lang="en-US" sz="3200" dirty="0">
                <a:latin typeface="Arial"/>
                <a:cs typeface="Arial"/>
              </a:rPr>
              <a:t>The man Mary was going to marry had a</a:t>
            </a:r>
          </a:p>
          <a:p>
            <a:r>
              <a:rPr lang="en-US" sz="3200" dirty="0">
                <a:latin typeface="Arial"/>
                <a:cs typeface="Arial"/>
              </a:rPr>
              <a:t>    famous ancestor. What was his name </a:t>
            </a:r>
            <a:r>
              <a:rPr lang="en-US" sz="3200" dirty="0" smtClean="0">
                <a:latin typeface="Arial"/>
                <a:cs typeface="Arial"/>
              </a:rPr>
              <a:t>?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5</a:t>
            </a:r>
            <a:r>
              <a:rPr lang="en-US" sz="3200" dirty="0" smtClean="0">
                <a:latin typeface="Arial"/>
                <a:cs typeface="Arial"/>
              </a:rPr>
              <a:t>. Mary had been visited by an angel whose </a:t>
            </a:r>
          </a:p>
          <a:p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   name was  _ _ _ _ _ _ _   .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6</a:t>
            </a:r>
            <a:r>
              <a:rPr lang="en-US" sz="3200" dirty="0" smtClean="0">
                <a:latin typeface="Arial"/>
                <a:cs typeface="Arial"/>
              </a:rPr>
              <a:t>. The angel said that Mary would have a baby. </a:t>
            </a:r>
            <a:endParaRPr lang="en-US" sz="3200" dirty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    What was the baby to be called ?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7</a:t>
            </a:r>
            <a:r>
              <a:rPr lang="en-US" sz="3200" dirty="0" smtClean="0">
                <a:latin typeface="Arial"/>
                <a:cs typeface="Arial"/>
              </a:rPr>
              <a:t>. What special position would this baby hold ? 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8</a:t>
            </a:r>
            <a:r>
              <a:rPr lang="en-US" sz="3200" dirty="0" smtClean="0">
                <a:latin typeface="Arial"/>
                <a:cs typeface="Arial"/>
              </a:rPr>
              <a:t>. Why was Mary surprised when the angel told</a:t>
            </a:r>
          </a:p>
          <a:p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   her that her relatives Elizabeth and Zechariah</a:t>
            </a:r>
          </a:p>
          <a:p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   would have a baby ? </a:t>
            </a:r>
          </a:p>
          <a:p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  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150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986527"/>
          </a:xfrm>
          <a:prstGeom prst="rect">
            <a:avLst/>
          </a:prstGeom>
          <a:solidFill>
            <a:srgbClr val="FDD978"/>
          </a:solidFill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For a bonus, what is the name of the book in which  this story can be found ?</a:t>
            </a:r>
          </a:p>
          <a:p>
            <a:endParaRPr lang="en-US" sz="3200" dirty="0">
              <a:latin typeface="Arial"/>
              <a:cs typeface="Arial"/>
            </a:endParaRPr>
          </a:p>
          <a:p>
            <a:endParaRPr lang="en-US" sz="3200" dirty="0" smtClean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  <a:p>
            <a:endParaRPr lang="en-US" sz="3200" dirty="0" smtClean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  <a:p>
            <a:endParaRPr lang="en-US" sz="3200" dirty="0" smtClean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  <a:p>
            <a:endParaRPr lang="en-US" sz="3200" dirty="0" smtClean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  <a:p>
            <a:endParaRPr lang="en-US" sz="3200" dirty="0" smtClean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808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7478970"/>
          </a:xfrm>
          <a:prstGeom prst="rect">
            <a:avLst/>
          </a:prstGeom>
          <a:solidFill>
            <a:srgbClr val="FDD97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/>
                <a:cs typeface="Arial"/>
              </a:rPr>
              <a:t>And now the answers.</a:t>
            </a:r>
          </a:p>
          <a:p>
            <a:pPr algn="ctr"/>
            <a:endParaRPr lang="en-US" sz="3200" b="1" dirty="0">
              <a:latin typeface="Arial"/>
              <a:cs typeface="Arial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Arial"/>
                <a:cs typeface="Arial"/>
              </a:rPr>
              <a:t>Mary lived in Nazareth.                                      </a:t>
            </a:r>
          </a:p>
          <a:p>
            <a:pPr marL="514350" indent="-514350">
              <a:buAutoNum type="arabicPeriod"/>
            </a:pPr>
            <a:endParaRPr lang="en-US" sz="3200" dirty="0">
              <a:latin typeface="Arial"/>
              <a:cs typeface="Arial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Arial"/>
                <a:cs typeface="Arial"/>
              </a:rPr>
              <a:t>Nazareth was in the  region, or area, called Galilee.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     Bonus</a:t>
            </a:r>
            <a:r>
              <a:rPr lang="mr-IN" sz="3200" dirty="0" smtClean="0">
                <a:latin typeface="Arial"/>
                <a:cs typeface="Arial"/>
              </a:rPr>
              <a:t>…</a:t>
            </a:r>
            <a:r>
              <a:rPr lang="en-US" sz="3200" dirty="0" smtClean="0">
                <a:latin typeface="Arial"/>
                <a:cs typeface="Arial"/>
              </a:rPr>
              <a:t>The story is set in the country of</a:t>
            </a:r>
          </a:p>
          <a:p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    Palestine, or Israel, which is in the part of the</a:t>
            </a:r>
          </a:p>
          <a:p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    world we call the Middle East.</a:t>
            </a:r>
          </a:p>
          <a:p>
            <a:pPr marL="514350" indent="-514350">
              <a:buAutoNum type="arabicPeriod" startAt="2"/>
            </a:pPr>
            <a:endParaRPr lang="en-US" sz="3200" dirty="0">
              <a:latin typeface="Arial"/>
              <a:cs typeface="Arial"/>
            </a:endParaRPr>
          </a:p>
          <a:p>
            <a:pPr marL="514350" indent="-514350">
              <a:buAutoNum type="arabicPeriod" startAt="3"/>
            </a:pPr>
            <a:r>
              <a:rPr lang="en-US" sz="3200" dirty="0" smtClean="0">
                <a:latin typeface="Arial"/>
                <a:cs typeface="Arial"/>
              </a:rPr>
              <a:t>Mary was going to be married to a carpenter </a:t>
            </a:r>
          </a:p>
          <a:p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smtClean="0">
                <a:latin typeface="Arial"/>
                <a:cs typeface="Arial"/>
              </a:rPr>
              <a:t>    named Joseph.</a:t>
            </a:r>
          </a:p>
          <a:p>
            <a:pPr marL="514350" indent="-514350">
              <a:buAutoNum type="arabicPeriod" startAt="2"/>
            </a:pPr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174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7971413"/>
          </a:xfrm>
          <a:prstGeom prst="rect">
            <a:avLst/>
          </a:prstGeom>
          <a:solidFill>
            <a:srgbClr val="FDD978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4"/>
            </a:pPr>
            <a:r>
              <a:rPr lang="en-US" sz="3200" dirty="0">
                <a:latin typeface="Arial"/>
                <a:cs typeface="Arial"/>
              </a:rPr>
              <a:t>Joseph came from the family line of David who was an important king of Israel and  lived about 1000 years before the time Jesus was born.</a:t>
            </a:r>
          </a:p>
          <a:p>
            <a:endParaRPr lang="en-US" sz="3200" dirty="0">
              <a:latin typeface="Arial"/>
              <a:cs typeface="Arial"/>
            </a:endParaRPr>
          </a:p>
          <a:p>
            <a:pPr marL="514350" indent="-514350">
              <a:buAutoNum type="arabicPeriod" startAt="5"/>
            </a:pPr>
            <a:r>
              <a:rPr lang="en-US" sz="3200" dirty="0">
                <a:latin typeface="Arial"/>
                <a:cs typeface="Arial"/>
              </a:rPr>
              <a:t>Gabriel was the angel who visited Mary.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6. The baby would be called Jesus. </a:t>
            </a:r>
          </a:p>
          <a:p>
            <a:endParaRPr lang="en-US" sz="3200" dirty="0">
              <a:latin typeface="Arial"/>
              <a:cs typeface="Arial"/>
            </a:endParaRPr>
          </a:p>
          <a:p>
            <a:pPr marL="514350" indent="-514350">
              <a:buAutoNum type="arabicPeriod" startAt="7"/>
            </a:pPr>
            <a:r>
              <a:rPr lang="en-US" sz="3200" dirty="0" smtClean="0">
                <a:latin typeface="Arial"/>
                <a:cs typeface="Arial"/>
              </a:rPr>
              <a:t>Jesus’ special position would be the Son of God. The people of Israel believed strongly in God so if a baby was to be born Son of God that would be an extremely special and important  position. </a:t>
            </a:r>
          </a:p>
          <a:p>
            <a:endParaRPr lang="en-US" sz="3200" dirty="0">
              <a:latin typeface="Arial"/>
              <a:cs typeface="Arial"/>
            </a:endParaRP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4879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986527"/>
          </a:xfrm>
          <a:prstGeom prst="rect">
            <a:avLst/>
          </a:prstGeom>
          <a:solidFill>
            <a:srgbClr val="FDD978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8"/>
            </a:pPr>
            <a:endParaRPr lang="en-US" sz="3200" dirty="0" smtClean="0">
              <a:latin typeface="Arial"/>
              <a:cs typeface="Arial"/>
            </a:endParaRPr>
          </a:p>
          <a:p>
            <a:pPr marL="514350" indent="-514350">
              <a:buAutoNum type="arabicPeriod" startAt="8"/>
            </a:pPr>
            <a:endParaRPr lang="en-US" sz="3200" dirty="0">
              <a:latin typeface="Arial"/>
              <a:cs typeface="Arial"/>
            </a:endParaRPr>
          </a:p>
          <a:p>
            <a:pPr marL="514350" indent="-514350">
              <a:buAutoNum type="arabicPeriod" startAt="8"/>
            </a:pPr>
            <a:r>
              <a:rPr lang="en-US" sz="3200" dirty="0" smtClean="0">
                <a:latin typeface="Arial"/>
                <a:cs typeface="Arial"/>
              </a:rPr>
              <a:t>Elizabeth </a:t>
            </a:r>
            <a:r>
              <a:rPr lang="en-US" sz="3200" dirty="0">
                <a:latin typeface="Arial"/>
                <a:cs typeface="Arial"/>
              </a:rPr>
              <a:t>and Zechariah were both very old so it would have been a big surprise if they were to </a:t>
            </a:r>
            <a:r>
              <a:rPr lang="en-US" sz="3200" dirty="0" smtClean="0">
                <a:latin typeface="Arial"/>
                <a:cs typeface="Arial"/>
              </a:rPr>
              <a:t>have </a:t>
            </a:r>
            <a:r>
              <a:rPr lang="en-US" sz="3200" dirty="0">
                <a:latin typeface="Arial"/>
                <a:cs typeface="Arial"/>
              </a:rPr>
              <a:t>a baby.</a:t>
            </a:r>
          </a:p>
          <a:p>
            <a:endParaRPr lang="en-US" sz="3200" dirty="0">
              <a:latin typeface="Arial"/>
              <a:cs typeface="Arial"/>
            </a:endParaRPr>
          </a:p>
          <a:p>
            <a:r>
              <a:rPr lang="en-US" sz="3200" dirty="0">
                <a:latin typeface="Arial"/>
                <a:cs typeface="Arial"/>
              </a:rPr>
              <a:t>Bonus</a:t>
            </a:r>
            <a:r>
              <a:rPr lang="en-GB" sz="3200" dirty="0">
                <a:latin typeface="Arial"/>
                <a:cs typeface="Arial"/>
              </a:rPr>
              <a:t>.... the story can be found in the Bible. </a:t>
            </a:r>
            <a:endParaRPr lang="en-GB" sz="3200" dirty="0" smtClean="0">
              <a:latin typeface="Arial"/>
              <a:cs typeface="Arial"/>
            </a:endParaRPr>
          </a:p>
          <a:p>
            <a:endParaRPr lang="en-GB" sz="3200" dirty="0">
              <a:latin typeface="Arial"/>
              <a:cs typeface="Arial"/>
            </a:endParaRPr>
          </a:p>
          <a:p>
            <a:endParaRPr lang="en-GB" sz="3200" dirty="0" smtClean="0">
              <a:latin typeface="Arial"/>
              <a:cs typeface="Arial"/>
            </a:endParaRPr>
          </a:p>
          <a:p>
            <a:endParaRPr lang="en-GB" sz="3200" dirty="0">
              <a:latin typeface="Arial"/>
              <a:cs typeface="Arial"/>
            </a:endParaRPr>
          </a:p>
          <a:p>
            <a:endParaRPr lang="en-GB" sz="3200" dirty="0" smtClean="0">
              <a:latin typeface="Arial"/>
              <a:cs typeface="Arial"/>
            </a:endParaRPr>
          </a:p>
          <a:p>
            <a:endParaRPr lang="en-GB" sz="3200" dirty="0">
              <a:latin typeface="Arial"/>
              <a:cs typeface="Arial"/>
            </a:endParaRPr>
          </a:p>
          <a:p>
            <a:endParaRPr lang="en-GB" sz="3200" dirty="0" smtClean="0">
              <a:latin typeface="Arial"/>
              <a:cs typeface="Arial"/>
            </a:endParaRPr>
          </a:p>
          <a:p>
            <a:endParaRPr lang="en-GB" sz="32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734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237579" cy="1417638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Try out one or more of these activities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76B6F2"/>
          </a:solidFill>
        </p:spPr>
        <p:txBody>
          <a:bodyPr/>
          <a:lstStyle/>
          <a:p>
            <a:pPr>
              <a:buFont typeface="Wingdings" charset="2"/>
              <a:buChar char="v"/>
            </a:pPr>
            <a:r>
              <a:rPr lang="en-US" dirty="0"/>
              <a:t>F</a:t>
            </a:r>
            <a:r>
              <a:rPr lang="en-US" dirty="0" smtClean="0"/>
              <a:t>ind Israel on a map. </a:t>
            </a:r>
            <a:r>
              <a:rPr lang="en-US" smtClean="0"/>
              <a:t>In what </a:t>
            </a:r>
            <a:r>
              <a:rPr lang="en-US" dirty="0" smtClean="0"/>
              <a:t>direction would you have to travel to go from the UK to Israel ?</a:t>
            </a:r>
          </a:p>
          <a:p>
            <a:pPr>
              <a:buFont typeface="Wingdings" charset="2"/>
              <a:buChar char="v"/>
            </a:pPr>
            <a:endParaRPr lang="en-US" dirty="0" smtClean="0"/>
          </a:p>
          <a:p>
            <a:pPr>
              <a:buFont typeface="Wingdings" charset="2"/>
              <a:buChar char="v"/>
            </a:pPr>
            <a:r>
              <a:rPr lang="en-US" dirty="0" smtClean="0"/>
              <a:t> Make up a word search that includes the main names of the people and places in the story.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charset="2"/>
              <a:buChar char="v"/>
            </a:pPr>
            <a:r>
              <a:rPr lang="en-US" dirty="0"/>
              <a:t> </a:t>
            </a:r>
            <a:r>
              <a:rPr lang="en-US" dirty="0" smtClean="0"/>
              <a:t>Write a short story as if you are Mary retelling what has happened to her.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1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/field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Black Tie.thmx</Template>
  <TotalTime>300</TotalTime>
  <Words>432</Words>
  <Application>Microsoft Office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Try out one or more of these activities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Sarah Brunton</cp:lastModifiedBy>
  <cp:revision>58</cp:revision>
  <dcterms:created xsi:type="dcterms:W3CDTF">2010-04-12T23:12:02Z</dcterms:created>
  <dcterms:modified xsi:type="dcterms:W3CDTF">2020-11-19T10:28:32Z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