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90" autoAdjust="0"/>
    <p:restoredTop sz="94718" autoAdjust="0"/>
  </p:normalViewPr>
  <p:slideViewPr>
    <p:cSldViewPr snapToGrid="0" snapToObjects="1">
      <p:cViewPr>
        <p:scale>
          <a:sx n="95" d="100"/>
          <a:sy n="95" d="100"/>
        </p:scale>
        <p:origin x="-432" y="1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737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4421" y="374316"/>
            <a:ext cx="8529053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/>
                <a:cs typeface="Arial"/>
              </a:rPr>
              <a:t>What do you remember about video 2 ?</a:t>
            </a:r>
          </a:p>
          <a:p>
            <a:pPr algn="ctr"/>
            <a:endParaRPr lang="en-US" sz="3200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"/>
                <a:cs typeface="Arial"/>
              </a:rPr>
              <a:t>Mary went with Joseph from Nazareth to a 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town called _ _ _ _ _ _ _ _ _</a:t>
            </a:r>
          </a:p>
          <a:p>
            <a:pPr algn="ctr"/>
            <a:r>
              <a:rPr lang="en-US" sz="3200" dirty="0" smtClean="0">
                <a:latin typeface="Arial"/>
                <a:cs typeface="Arial"/>
              </a:rPr>
              <a:t>    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2. How did they travel there ? 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3. What were they going there to do ?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4</a:t>
            </a:r>
            <a:r>
              <a:rPr lang="en-US" sz="3200" dirty="0" smtClean="0">
                <a:latin typeface="Arial"/>
                <a:cs typeface="Arial"/>
              </a:rPr>
              <a:t>. What was the army called that was ruling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</a:t>
            </a:r>
            <a:r>
              <a:rPr lang="en-US" sz="3200" dirty="0">
                <a:latin typeface="Arial"/>
                <a:cs typeface="Arial"/>
              </a:rPr>
              <a:t>over Israel at that time ?</a:t>
            </a: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577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986527"/>
          </a:xfrm>
          <a:prstGeom prst="rect">
            <a:avLst/>
          </a:prstGeom>
          <a:solidFill>
            <a:srgbClr val="FDD978"/>
          </a:solidFill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5. </a:t>
            </a:r>
            <a:r>
              <a:rPr lang="en-US" sz="3200" dirty="0">
                <a:latin typeface="Arial"/>
                <a:cs typeface="Arial"/>
              </a:rPr>
              <a:t>When Jesus was born he was laid in </a:t>
            </a:r>
          </a:p>
          <a:p>
            <a:r>
              <a:rPr lang="en-US" sz="3200" dirty="0">
                <a:latin typeface="Arial"/>
                <a:cs typeface="Arial"/>
              </a:rPr>
              <a:t>    something unusual for a baby to be put in. </a:t>
            </a:r>
          </a:p>
          <a:p>
            <a:r>
              <a:rPr lang="en-US" sz="3200" dirty="0">
                <a:latin typeface="Arial"/>
                <a:cs typeface="Arial"/>
              </a:rPr>
              <a:t>    What was it ? </a:t>
            </a: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6. Mary knew from the angel Gabriel that she 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was to call the baby Jesus, but what does the 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name </a:t>
            </a:r>
            <a:r>
              <a:rPr lang="en-US" sz="3200" dirty="0">
                <a:latin typeface="Arial"/>
                <a:cs typeface="Arial"/>
              </a:rPr>
              <a:t>J</a:t>
            </a:r>
            <a:r>
              <a:rPr lang="en-US" sz="3200" dirty="0" smtClean="0">
                <a:latin typeface="Arial"/>
                <a:cs typeface="Arial"/>
              </a:rPr>
              <a:t>esus mean ? 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</a:t>
            </a:r>
            <a:r>
              <a:rPr lang="en-US" sz="3200" i="1" dirty="0" smtClean="0">
                <a:latin typeface="Arial"/>
                <a:cs typeface="Arial"/>
              </a:rPr>
              <a:t>Jesus’ name would have been pronounced </a:t>
            </a:r>
          </a:p>
          <a:p>
            <a:r>
              <a:rPr lang="en-US" sz="3200" i="1" dirty="0">
                <a:latin typeface="Arial"/>
                <a:cs typeface="Arial"/>
              </a:rPr>
              <a:t> </a:t>
            </a:r>
            <a:r>
              <a:rPr lang="en-US" sz="3200" i="1" dirty="0" smtClean="0">
                <a:latin typeface="Arial"/>
                <a:cs typeface="Arial"/>
              </a:rPr>
              <a:t>   </a:t>
            </a:r>
            <a:r>
              <a:rPr lang="en-US" sz="3200" i="1" dirty="0" err="1" smtClean="0">
                <a:latin typeface="Arial"/>
                <a:cs typeface="Arial"/>
              </a:rPr>
              <a:t>Yeshua</a:t>
            </a:r>
            <a:r>
              <a:rPr lang="en-US" sz="3200" i="1" dirty="0" smtClean="0">
                <a:latin typeface="Arial"/>
                <a:cs typeface="Arial"/>
              </a:rPr>
              <a:t> in the language the people spoke at </a:t>
            </a:r>
          </a:p>
          <a:p>
            <a:r>
              <a:rPr lang="en-US" sz="3200" i="1" dirty="0">
                <a:latin typeface="Arial"/>
                <a:cs typeface="Arial"/>
              </a:rPr>
              <a:t> </a:t>
            </a:r>
            <a:r>
              <a:rPr lang="en-US" sz="3200" i="1" dirty="0" smtClean="0">
                <a:latin typeface="Arial"/>
                <a:cs typeface="Arial"/>
              </a:rPr>
              <a:t>   that time. </a:t>
            </a:r>
          </a:p>
          <a:p>
            <a:endParaRPr lang="en-US" sz="3200" i="1" dirty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  <a:p>
            <a:endParaRPr lang="en-US" sz="3200" dirty="0" smtClean="0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362" y="5031713"/>
            <a:ext cx="1826287" cy="182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0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986527"/>
          </a:xfrm>
          <a:prstGeom prst="rect">
            <a:avLst/>
          </a:prstGeom>
          <a:solidFill>
            <a:srgbClr val="FDD9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/>
                <a:cs typeface="Arial"/>
              </a:rPr>
              <a:t>How did you manage with those questions?</a:t>
            </a:r>
          </a:p>
          <a:p>
            <a:pPr algn="ctr"/>
            <a:endParaRPr lang="en-US" sz="3200" b="1" dirty="0" smtClean="0">
              <a:latin typeface="Arial"/>
              <a:cs typeface="Arial"/>
            </a:endParaRPr>
          </a:p>
          <a:p>
            <a:pPr algn="ctr"/>
            <a:endParaRPr lang="en-US" sz="3200" b="1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"/>
                <a:cs typeface="Arial"/>
              </a:rPr>
              <a:t>Bethlehem was the small town to which Mary and Joseph travelled.</a:t>
            </a:r>
          </a:p>
          <a:p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  <a:p>
            <a:pPr marL="514350" indent="-514350">
              <a:buAutoNum type="arabicPeriod" startAt="2"/>
            </a:pPr>
            <a:r>
              <a:rPr lang="en-US" sz="3200" dirty="0" smtClean="0">
                <a:latin typeface="Arial"/>
                <a:cs typeface="Arial"/>
              </a:rPr>
              <a:t>They walked there. Some stories say Mary rode on a donkey but there is no mention of this in the Bible where the recount comes from. </a:t>
            </a:r>
          </a:p>
          <a:p>
            <a:endParaRPr lang="en-US" sz="3200" dirty="0">
              <a:latin typeface="Arial"/>
              <a:cs typeface="Arial"/>
            </a:endParaRPr>
          </a:p>
          <a:p>
            <a:endParaRPr lang="en-US" sz="3200" dirty="0" smtClean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26174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986527"/>
          </a:xfrm>
          <a:prstGeom prst="rect">
            <a:avLst/>
          </a:prstGeom>
          <a:solidFill>
            <a:srgbClr val="FDD978"/>
          </a:solidFill>
        </p:spPr>
        <p:txBody>
          <a:bodyPr wrap="square" rtlCol="0">
            <a:spAutoFit/>
          </a:bodyPr>
          <a:lstStyle/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3</a:t>
            </a:r>
            <a:r>
              <a:rPr lang="en-US" sz="3200" dirty="0">
                <a:latin typeface="Arial"/>
                <a:cs typeface="Arial"/>
              </a:rPr>
              <a:t>. They were </a:t>
            </a:r>
            <a:r>
              <a:rPr lang="en-US" sz="3200">
                <a:latin typeface="Arial"/>
                <a:cs typeface="Arial"/>
              </a:rPr>
              <a:t>going </a:t>
            </a:r>
            <a:r>
              <a:rPr lang="en-US" sz="3200" smtClean="0">
                <a:latin typeface="Arial"/>
                <a:cs typeface="Arial"/>
              </a:rPr>
              <a:t>to </a:t>
            </a:r>
            <a:r>
              <a:rPr lang="en-US" sz="3200" dirty="0">
                <a:latin typeface="Arial"/>
                <a:cs typeface="Arial"/>
              </a:rPr>
              <a:t>Bethlehem to register </a:t>
            </a:r>
          </a:p>
          <a:p>
            <a:r>
              <a:rPr lang="en-US" sz="3200" dirty="0">
                <a:latin typeface="Arial"/>
                <a:cs typeface="Arial"/>
              </a:rPr>
              <a:t>     their names as part of a census that the </a:t>
            </a:r>
          </a:p>
          <a:p>
            <a:r>
              <a:rPr lang="en-US" sz="3200" dirty="0">
                <a:latin typeface="Arial"/>
                <a:cs typeface="Arial"/>
              </a:rPr>
              <a:t>     Roman Governor had ordered. </a:t>
            </a:r>
            <a:r>
              <a:rPr lang="en-US" sz="3200" dirty="0" smtClean="0">
                <a:latin typeface="Arial"/>
                <a:cs typeface="Arial"/>
              </a:rPr>
              <a:t>The Romans </a:t>
            </a:r>
          </a:p>
          <a:p>
            <a:r>
              <a:rPr lang="en-US" sz="3200" dirty="0" smtClean="0">
                <a:latin typeface="Arial"/>
                <a:cs typeface="Arial"/>
              </a:rPr>
              <a:t>     liked to keep count of all the people they ruled</a:t>
            </a:r>
          </a:p>
          <a:p>
            <a:r>
              <a:rPr lang="en-US" sz="3200" dirty="0" smtClean="0">
                <a:latin typeface="Arial"/>
                <a:cs typeface="Arial"/>
              </a:rPr>
              <a:t>     over, that way, they knew how many people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they could order to pay taxes. As </a:t>
            </a:r>
            <a:r>
              <a:rPr lang="en-US" sz="3200" dirty="0">
                <a:latin typeface="Arial"/>
                <a:cs typeface="Arial"/>
              </a:rPr>
              <a:t>Joseph was </a:t>
            </a:r>
          </a:p>
          <a:p>
            <a:r>
              <a:rPr lang="en-US" sz="3200" dirty="0" smtClean="0">
                <a:latin typeface="Arial"/>
                <a:cs typeface="Arial"/>
              </a:rPr>
              <a:t>     a </a:t>
            </a:r>
            <a:r>
              <a:rPr lang="en-US" sz="3200" dirty="0">
                <a:latin typeface="Arial"/>
                <a:cs typeface="Arial"/>
              </a:rPr>
              <a:t>descendant of David he had to go to David’s</a:t>
            </a:r>
          </a:p>
          <a:p>
            <a:r>
              <a:rPr lang="en-US" sz="3200" dirty="0" smtClean="0">
                <a:latin typeface="Arial"/>
                <a:cs typeface="Arial"/>
              </a:rPr>
              <a:t>     town, which was what Bethlehem was known</a:t>
            </a:r>
          </a:p>
          <a:p>
            <a:r>
              <a:rPr lang="en-US" sz="3200" dirty="0" smtClean="0">
                <a:latin typeface="Arial"/>
                <a:cs typeface="Arial"/>
              </a:rPr>
              <a:t>     </a:t>
            </a:r>
            <a:r>
              <a:rPr lang="en-US" sz="3200" dirty="0">
                <a:latin typeface="Arial"/>
                <a:cs typeface="Arial"/>
              </a:rPr>
              <a:t>as. 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4</a:t>
            </a:r>
            <a:r>
              <a:rPr lang="en-US" sz="3200" dirty="0">
                <a:latin typeface="Arial"/>
                <a:cs typeface="Arial"/>
              </a:rPr>
              <a:t>. The Roman army ruled over many </a:t>
            </a:r>
            <a:r>
              <a:rPr lang="en-US" sz="3200" dirty="0" smtClean="0">
                <a:latin typeface="Arial"/>
                <a:cs typeface="Arial"/>
              </a:rPr>
              <a:t>countries at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that time, including Israel. They had been 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there for about 60 years.</a:t>
            </a:r>
          </a:p>
        </p:txBody>
      </p:sp>
    </p:spTree>
    <p:extLst>
      <p:ext uri="{BB962C8B-B14F-4D97-AF65-F5344CB8AC3E}">
        <p14:creationId xmlns:p14="http://schemas.microsoft.com/office/powerpoint/2010/main" val="334879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986527"/>
          </a:xfrm>
          <a:prstGeom prst="rect">
            <a:avLst/>
          </a:prstGeom>
          <a:solidFill>
            <a:srgbClr val="FDD978"/>
          </a:solidFill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Arial"/>
              <a:cs typeface="Arial"/>
            </a:endParaRPr>
          </a:p>
          <a:p>
            <a:pPr marL="514350" indent="-514350">
              <a:buAutoNum type="arabicPeriod" startAt="5"/>
            </a:pPr>
            <a:r>
              <a:rPr lang="en-US" sz="3200" dirty="0" smtClean="0">
                <a:latin typeface="Arial"/>
                <a:cs typeface="Arial"/>
              </a:rPr>
              <a:t>The unusual place Jesus was put into after he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was born was a manger, which is an  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animal’s feeding box or trough. In those times, 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just over 2000 years ago, the houses would 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have a room or space where animals could be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kept. Sometimes we see pictures of the scene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where Jesus was born and it includes 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animals. The Bible </a:t>
            </a:r>
            <a:r>
              <a:rPr lang="en-US" sz="3200" dirty="0" err="1" smtClean="0">
                <a:latin typeface="Arial"/>
                <a:cs typeface="Arial"/>
              </a:rPr>
              <a:t>doesn</a:t>
            </a:r>
            <a:r>
              <a:rPr lang="mr-IN" sz="3200" dirty="0" smtClean="0">
                <a:latin typeface="Arial"/>
                <a:cs typeface="Arial"/>
              </a:rPr>
              <a:t>’</a:t>
            </a:r>
            <a:r>
              <a:rPr lang="en-US" sz="3200" dirty="0" smtClean="0">
                <a:latin typeface="Arial"/>
                <a:cs typeface="Arial"/>
              </a:rPr>
              <a:t>t mention animals, 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but because he was placed in an animal’s 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feeding-box, we think Joseph, Mary and 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Jesus must have stayed in the part of the 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house where the animals were kept.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632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6986527"/>
          </a:xfrm>
          <a:prstGeom prst="rect">
            <a:avLst/>
          </a:prstGeom>
          <a:solidFill>
            <a:srgbClr val="FDD978"/>
          </a:solidFill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6</a:t>
            </a:r>
            <a:r>
              <a:rPr lang="en-US" sz="3200" dirty="0"/>
              <a:t>. At the time when Jesus was born the language the </a:t>
            </a:r>
          </a:p>
          <a:p>
            <a:r>
              <a:rPr lang="en-US" sz="3200" dirty="0"/>
              <a:t>    people spoke was Aramaic. The nearest name we</a:t>
            </a:r>
          </a:p>
          <a:p>
            <a:r>
              <a:rPr lang="en-US" sz="3200" dirty="0"/>
              <a:t>    have for Jesus, or </a:t>
            </a:r>
            <a:r>
              <a:rPr lang="en-US" sz="3200" dirty="0" err="1"/>
              <a:t>Yeshua</a:t>
            </a:r>
            <a:r>
              <a:rPr lang="en-US" sz="3200" dirty="0"/>
              <a:t>, as they would have said </a:t>
            </a:r>
          </a:p>
          <a:p>
            <a:r>
              <a:rPr lang="en-US" sz="3200" dirty="0"/>
              <a:t>    it, is Joshua. The name means ‘He will save’.  The </a:t>
            </a:r>
          </a:p>
          <a:p>
            <a:r>
              <a:rPr lang="en-US" sz="3200" dirty="0"/>
              <a:t>    people of Jesus’ time had read in their scriptures</a:t>
            </a:r>
          </a:p>
          <a:p>
            <a:r>
              <a:rPr lang="en-US" sz="3200" dirty="0"/>
              <a:t>    that one day God would send a Messiah, the Christ,     </a:t>
            </a:r>
          </a:p>
          <a:p>
            <a:r>
              <a:rPr lang="en-US" sz="3200" dirty="0"/>
              <a:t>    to live with them. This was special because they </a:t>
            </a:r>
          </a:p>
          <a:p>
            <a:r>
              <a:rPr lang="en-US" sz="3200" dirty="0"/>
              <a:t>    had read that the Messiah would come to save </a:t>
            </a:r>
          </a:p>
          <a:p>
            <a:r>
              <a:rPr lang="en-US" sz="3200" dirty="0"/>
              <a:t>    them from their sins, or all the things they had </a:t>
            </a:r>
          </a:p>
          <a:p>
            <a:r>
              <a:rPr lang="en-US" sz="3200" dirty="0"/>
              <a:t>    done wrong</a:t>
            </a:r>
            <a:r>
              <a:rPr lang="en-US" sz="3200" dirty="0" smtClean="0"/>
              <a:t>. So, for Jesus to be called ‘He will save,’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was like calling him the Messiah, the one whom the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people were expecting to come and save them.</a:t>
            </a:r>
          </a:p>
          <a:p>
            <a:r>
              <a:rPr lang="en-US" sz="3200" dirty="0" smtClean="0"/>
              <a:t>    Think how extraordinary this would have seemed.</a:t>
            </a:r>
          </a:p>
        </p:txBody>
      </p:sp>
    </p:spTree>
    <p:extLst>
      <p:ext uri="{BB962C8B-B14F-4D97-AF65-F5344CB8AC3E}">
        <p14:creationId xmlns:p14="http://schemas.microsoft.com/office/powerpoint/2010/main" val="32503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76B6F2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Try out one or more of these activities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76B6F2"/>
          </a:solidFill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dirty="0" smtClean="0">
                <a:latin typeface="Arial"/>
                <a:cs typeface="Arial"/>
              </a:rPr>
              <a:t> The story of Jesus’ birth can be found in two places in the Bible. Can you find out what they are ?</a:t>
            </a:r>
          </a:p>
          <a:p>
            <a:pPr>
              <a:buFont typeface="Wingdings" charset="2"/>
              <a:buChar char="v"/>
            </a:pPr>
            <a:endParaRPr lang="en-US" dirty="0">
              <a:latin typeface="Arial"/>
              <a:cs typeface="Arial"/>
            </a:endParaRPr>
          </a:p>
          <a:p>
            <a:pPr>
              <a:buFont typeface="Wingdings" charset="2"/>
              <a:buChar char="v"/>
            </a:pPr>
            <a:r>
              <a:rPr lang="en-US" dirty="0" smtClean="0">
                <a:latin typeface="Arial"/>
                <a:cs typeface="Arial"/>
              </a:rPr>
              <a:t> Find out online what the houses were like at the time of </a:t>
            </a:r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 smtClean="0">
                <a:latin typeface="Arial"/>
                <a:cs typeface="Arial"/>
              </a:rPr>
              <a:t>esus. How big were they? How many people could live in a typical house ? Draw a sketch, or print off a picture of a normal house from those times. 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2375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76B6F2"/>
          </a:solidFill>
        </p:spPr>
        <p:txBody>
          <a:bodyPr/>
          <a:lstStyle/>
          <a:p>
            <a:endParaRPr lang="en-US" dirty="0" smtClean="0"/>
          </a:p>
          <a:p>
            <a:pPr>
              <a:buFont typeface="Wingdings" charset="2"/>
              <a:buChar char="v"/>
            </a:pPr>
            <a:r>
              <a:rPr lang="en-US" dirty="0"/>
              <a:t> </a:t>
            </a:r>
            <a:r>
              <a:rPr lang="en-US" dirty="0" smtClean="0"/>
              <a:t>Find a map that shows Nazareth and Bethlehem on it. Can you work out the distance apart they are 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 Imagine if  you were Joseph walking with Mary from Nazareth to </a:t>
            </a:r>
            <a:r>
              <a:rPr lang="en-US" dirty="0"/>
              <a:t>B</a:t>
            </a:r>
            <a:r>
              <a:rPr lang="en-US" dirty="0" smtClean="0"/>
              <a:t>ethlehem, what would you take with you ? Make a list of what you would </a:t>
            </a:r>
            <a:r>
              <a:rPr lang="en-US" smtClean="0"/>
              <a:t>need remembering </a:t>
            </a:r>
            <a:r>
              <a:rPr lang="en-US" dirty="0" smtClean="0"/>
              <a:t>how much you could carry.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57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416</TotalTime>
  <Words>707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out one or more of these activities.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Sarah Brunton</cp:lastModifiedBy>
  <cp:revision>65</cp:revision>
  <dcterms:created xsi:type="dcterms:W3CDTF">2010-04-12T23:12:02Z</dcterms:created>
  <dcterms:modified xsi:type="dcterms:W3CDTF">2020-11-30T08:30:53Z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